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9" r:id="rId4"/>
    <p:sldId id="271" r:id="rId5"/>
    <p:sldId id="273" r:id="rId6"/>
    <p:sldId id="272" r:id="rId7"/>
    <p:sldId id="294" r:id="rId8"/>
    <p:sldId id="274" r:id="rId9"/>
    <p:sldId id="295" r:id="rId10"/>
    <p:sldId id="296" r:id="rId11"/>
    <p:sldId id="277" r:id="rId12"/>
    <p:sldId id="259" r:id="rId13"/>
    <p:sldId id="297" r:id="rId14"/>
    <p:sldId id="270" r:id="rId15"/>
    <p:sldId id="298" r:id="rId16"/>
    <p:sldId id="264" r:id="rId17"/>
    <p:sldId id="266" r:id="rId18"/>
    <p:sldId id="278" r:id="rId19"/>
    <p:sldId id="280" r:id="rId20"/>
    <p:sldId id="281" r:id="rId21"/>
    <p:sldId id="282" r:id="rId22"/>
    <p:sldId id="283" r:id="rId23"/>
    <p:sldId id="284" r:id="rId24"/>
    <p:sldId id="285" r:id="rId25"/>
    <p:sldId id="286" r:id="rId26"/>
    <p:sldId id="292" r:id="rId27"/>
    <p:sldId id="288" r:id="rId28"/>
    <p:sldId id="262" r:id="rId29"/>
    <p:sldId id="263" r:id="rId30"/>
    <p:sldId id="291" r:id="rId31"/>
    <p:sldId id="287" r:id="rId32"/>
    <p:sldId id="289" r:id="rId33"/>
    <p:sldId id="290" r:id="rId34"/>
    <p:sldId id="27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1" autoAdjust="0"/>
    <p:restoredTop sz="94660"/>
  </p:normalViewPr>
  <p:slideViewPr>
    <p:cSldViewPr snapToGrid="0">
      <p:cViewPr varScale="1">
        <p:scale>
          <a:sx n="99" d="100"/>
          <a:sy n="99" d="100"/>
        </p:scale>
        <p:origin x="66" y="48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ekim\AppData\Local\Packages\microsoft.windowscommunicationsapps_8wekyb3d8bbwe\LocalState\Files\S0\4\Attachments\TAP%20Workshop%20Feedback%20(Spring%202019)(1-180)%5b7010%5d.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ekim\AppData\Local\Packages\microsoft.windowscommunicationsapps_8wekyb3d8bbwe\LocalState\Files\S0\4\Attachments\TAP%20Workshop%20Feedback%20(Spring%202019)(1-180)%5b7010%5d.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ekim\AppData\Local\Packages\microsoft.windowscommunicationsapps_8wekyb3d8bbwe\LocalState\Files\S0\4\Attachments\TAP%20Workshop%20Feedback%20(Spring%202019)(1-180)%5b7010%5d.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ekim\AppData\Local\Packages\microsoft.windowscommunicationsapps_8wekyb3d8bbwe\LocalState\Files\S0\4\Attachments\TAP%20Workshop%20Feedback%20(Spring%202019)(1-180)%5b7010%5d.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sz="1800" b="1" i="0" u="none" strike="noStrike" baseline="0" dirty="0">
                <a:effectLst/>
              </a:rPr>
              <a:t>“How would you rate the overall experience?”</a:t>
            </a:r>
            <a:endParaRPr lang="en-US" dirty="0"/>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2798-4E3A-9463-F08F7F922503}"/>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2798-4E3A-9463-F08F7F922503}"/>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2798-4E3A-9463-F08F7F922503}"/>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2798-4E3A-9463-F08F7F922503}"/>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Sheet2!$D$2:$D$5</c:f>
              <c:strCache>
                <c:ptCount val="4"/>
                <c:pt idx="0">
                  <c:v>2-stars</c:v>
                </c:pt>
                <c:pt idx="1">
                  <c:v>3-stars</c:v>
                </c:pt>
                <c:pt idx="2">
                  <c:v>4-stars</c:v>
                </c:pt>
                <c:pt idx="3">
                  <c:v>5-stars</c:v>
                </c:pt>
              </c:strCache>
            </c:strRef>
          </c:cat>
          <c:val>
            <c:numRef>
              <c:f>Sheet2!$E$2:$E$5</c:f>
              <c:numCache>
                <c:formatCode>General</c:formatCode>
                <c:ptCount val="4"/>
                <c:pt idx="0">
                  <c:v>1</c:v>
                </c:pt>
                <c:pt idx="1">
                  <c:v>1</c:v>
                </c:pt>
                <c:pt idx="2">
                  <c:v>12</c:v>
                </c:pt>
                <c:pt idx="3">
                  <c:v>22</c:v>
                </c:pt>
              </c:numCache>
            </c:numRef>
          </c:val>
          <c:extLst>
            <c:ext xmlns:c16="http://schemas.microsoft.com/office/drawing/2014/chart" uri="{C3380CC4-5D6E-409C-BE32-E72D297353CC}">
              <c16:uniqueId val="{00000008-2798-4E3A-9463-F08F7F922503}"/>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sz="1800" b="1" i="0" u="none" strike="noStrike" baseline="0" dirty="0">
                <a:effectLst/>
              </a:rPr>
              <a:t>“Did you find the presentation engaging?”</a:t>
            </a:r>
            <a:endParaRPr lang="en-US" dirty="0"/>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2A4F-4FA7-992B-692A36EA37B0}"/>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2A4F-4FA7-992B-692A36EA37B0}"/>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2A4F-4FA7-992B-692A36EA37B0}"/>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2A4F-4FA7-992B-692A36EA37B0}"/>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Sheet2!$J$3:$J$6</c:f>
              <c:strCache>
                <c:ptCount val="4"/>
                <c:pt idx="0">
                  <c:v>2-stars</c:v>
                </c:pt>
                <c:pt idx="1">
                  <c:v>3-stars</c:v>
                </c:pt>
                <c:pt idx="2">
                  <c:v>4-stars</c:v>
                </c:pt>
                <c:pt idx="3">
                  <c:v>5-stars</c:v>
                </c:pt>
              </c:strCache>
            </c:strRef>
          </c:cat>
          <c:val>
            <c:numRef>
              <c:f>Sheet2!$K$3:$K$6</c:f>
              <c:numCache>
                <c:formatCode>General</c:formatCode>
                <c:ptCount val="4"/>
                <c:pt idx="0">
                  <c:v>2</c:v>
                </c:pt>
                <c:pt idx="1">
                  <c:v>2</c:v>
                </c:pt>
                <c:pt idx="2">
                  <c:v>11</c:v>
                </c:pt>
                <c:pt idx="3">
                  <c:v>21</c:v>
                </c:pt>
              </c:numCache>
            </c:numRef>
          </c:val>
          <c:extLst>
            <c:ext xmlns:c16="http://schemas.microsoft.com/office/drawing/2014/chart" uri="{C3380CC4-5D6E-409C-BE32-E72D297353CC}">
              <c16:uniqueId val="{00000008-2A4F-4FA7-992B-692A36EA37B0}"/>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sz="1800" b="1" i="0" u="none" strike="noStrike" baseline="0" dirty="0">
                <a:effectLst/>
              </a:rPr>
              <a:t>“Did you learn anything new from the workshop?”</a:t>
            </a:r>
            <a:endParaRPr lang="en-US" dirty="0"/>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F2B0-4128-833A-CBE195BC26B3}"/>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F2B0-4128-833A-CBE195BC26B3}"/>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Sheet2!$J$12:$J$13</c:f>
              <c:strCache>
                <c:ptCount val="2"/>
                <c:pt idx="0">
                  <c:v>No</c:v>
                </c:pt>
                <c:pt idx="1">
                  <c:v>Yes</c:v>
                </c:pt>
              </c:strCache>
            </c:strRef>
          </c:cat>
          <c:val>
            <c:numRef>
              <c:f>Sheet2!$K$12:$K$13</c:f>
              <c:numCache>
                <c:formatCode>General</c:formatCode>
                <c:ptCount val="2"/>
                <c:pt idx="0">
                  <c:v>1</c:v>
                </c:pt>
                <c:pt idx="1">
                  <c:v>35</c:v>
                </c:pt>
              </c:numCache>
            </c:numRef>
          </c:val>
          <c:extLst>
            <c:ext xmlns:c16="http://schemas.microsoft.com/office/drawing/2014/chart" uri="{C3380CC4-5D6E-409C-BE32-E72D297353CC}">
              <c16:uniqueId val="{00000004-F2B0-4128-833A-CBE195BC26B3}"/>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dirty="0"/>
              <a:t>“Did the workshop help you become more curious about programming and IT?”</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9DF9-4C38-BB94-EA772D40AE82}"/>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9DF9-4C38-BB94-EA772D40AE82}"/>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Sheet2!$N$1:$N$2</c:f>
              <c:strCache>
                <c:ptCount val="2"/>
                <c:pt idx="0">
                  <c:v>No</c:v>
                </c:pt>
                <c:pt idx="1">
                  <c:v>Yes</c:v>
                </c:pt>
              </c:strCache>
            </c:strRef>
          </c:cat>
          <c:val>
            <c:numRef>
              <c:f>Sheet2!$O$1:$O$2</c:f>
              <c:numCache>
                <c:formatCode>General</c:formatCode>
                <c:ptCount val="2"/>
                <c:pt idx="0">
                  <c:v>17</c:v>
                </c:pt>
                <c:pt idx="1">
                  <c:v>19</c:v>
                </c:pt>
              </c:numCache>
            </c:numRef>
          </c:val>
          <c:extLst>
            <c:ext xmlns:c16="http://schemas.microsoft.com/office/drawing/2014/chart" uri="{C3380CC4-5D6E-409C-BE32-E72D297353CC}">
              <c16:uniqueId val="{00000004-9DF9-4C38-BB94-EA772D40AE82}"/>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colors2.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colors3.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colors4.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A62BDC-F2A2-48DD-82BF-81595C85FBB7}"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en-US"/>
        </a:p>
      </dgm:t>
    </dgm:pt>
    <dgm:pt modelId="{C0AE841C-85D9-4991-8A4A-1320F3126298}">
      <dgm:prSet custT="1"/>
      <dgm:spPr/>
      <dgm:t>
        <a:bodyPr/>
        <a:lstStyle/>
        <a:p>
          <a:pPr>
            <a:lnSpc>
              <a:spcPct val="100000"/>
            </a:lnSpc>
          </a:pPr>
          <a:r>
            <a:rPr lang="en-US" sz="2400" dirty="0"/>
            <a:t>Is an elective where groups of 3-4 students develop </a:t>
          </a:r>
          <a:r>
            <a:rPr lang="en-US" sz="2400" b="1" dirty="0"/>
            <a:t>educational</a:t>
          </a:r>
          <a:r>
            <a:rPr lang="en-US" sz="2400" dirty="0"/>
            <a:t> or </a:t>
          </a:r>
          <a:r>
            <a:rPr lang="en-US" sz="2400" b="1" dirty="0"/>
            <a:t>demonstrative</a:t>
          </a:r>
          <a:r>
            <a:rPr lang="en-US" sz="2400" dirty="0"/>
            <a:t> technology for students K-12.</a:t>
          </a:r>
        </a:p>
      </dgm:t>
    </dgm:pt>
    <dgm:pt modelId="{50ACC4A3-66A6-4082-A83D-24A3AF36F54D}" type="parTrans" cxnId="{F4B85539-26BB-463B-97E4-573E7EDD61C3}">
      <dgm:prSet/>
      <dgm:spPr/>
      <dgm:t>
        <a:bodyPr/>
        <a:lstStyle/>
        <a:p>
          <a:endParaRPr lang="en-US"/>
        </a:p>
      </dgm:t>
    </dgm:pt>
    <dgm:pt modelId="{BEE8148A-8162-41B5-B526-C01653A1C95C}" type="sibTrans" cxnId="{F4B85539-26BB-463B-97E4-573E7EDD61C3}">
      <dgm:prSet/>
      <dgm:spPr/>
      <dgm:t>
        <a:bodyPr/>
        <a:lstStyle/>
        <a:p>
          <a:endParaRPr lang="en-US" dirty="0"/>
        </a:p>
      </dgm:t>
    </dgm:pt>
    <dgm:pt modelId="{6F889077-E197-49BF-B39B-DCC50FE744CD}">
      <dgm:prSet custT="1"/>
      <dgm:spPr/>
      <dgm:t>
        <a:bodyPr/>
        <a:lstStyle/>
        <a:p>
          <a:pPr>
            <a:lnSpc>
              <a:spcPct val="100000"/>
            </a:lnSpc>
          </a:pPr>
          <a:r>
            <a:rPr lang="en-US" sz="2400" dirty="0"/>
            <a:t>Is about </a:t>
          </a:r>
          <a:r>
            <a:rPr lang="en-US" sz="2400" b="1" dirty="0"/>
            <a:t>outreach</a:t>
          </a:r>
          <a:r>
            <a:rPr lang="en-US" sz="2400" dirty="0"/>
            <a:t> and </a:t>
          </a:r>
          <a:r>
            <a:rPr lang="en-US" sz="2400" b="1" dirty="0"/>
            <a:t>participating</a:t>
          </a:r>
          <a:r>
            <a:rPr lang="en-US" sz="2400" dirty="0"/>
            <a:t> in events targeted to various groups of students, kids, and the general public.</a:t>
          </a:r>
        </a:p>
      </dgm:t>
    </dgm:pt>
    <dgm:pt modelId="{32BAA267-EB08-491E-94A5-773024216409}" type="parTrans" cxnId="{49B0EEE2-81FD-46B2-B403-7D8EC877F2F3}">
      <dgm:prSet/>
      <dgm:spPr/>
      <dgm:t>
        <a:bodyPr/>
        <a:lstStyle/>
        <a:p>
          <a:endParaRPr lang="en-US"/>
        </a:p>
      </dgm:t>
    </dgm:pt>
    <dgm:pt modelId="{586F0AF0-0C8F-458A-8727-7516421288A2}" type="sibTrans" cxnId="{49B0EEE2-81FD-46B2-B403-7D8EC877F2F3}">
      <dgm:prSet/>
      <dgm:spPr/>
      <dgm:t>
        <a:bodyPr/>
        <a:lstStyle/>
        <a:p>
          <a:endParaRPr lang="en-US" dirty="0"/>
        </a:p>
      </dgm:t>
    </dgm:pt>
    <dgm:pt modelId="{478DB5CE-5243-4C92-BBC3-DC33CE3632D6}">
      <dgm:prSet custT="1"/>
      <dgm:spPr/>
      <dgm:t>
        <a:bodyPr/>
        <a:lstStyle/>
        <a:p>
          <a:pPr>
            <a:lnSpc>
              <a:spcPct val="100000"/>
            </a:lnSpc>
          </a:pPr>
          <a:r>
            <a:rPr lang="en-US" sz="2400" dirty="0"/>
            <a:t>Is about improving </a:t>
          </a:r>
          <a:r>
            <a:rPr lang="en-US" sz="2400" b="1" dirty="0"/>
            <a:t>technical, communication, and leadership </a:t>
          </a:r>
          <a:r>
            <a:rPr lang="en-US" sz="2400" dirty="0"/>
            <a:t>skills by working on projects and presenting together as teams</a:t>
          </a:r>
        </a:p>
      </dgm:t>
    </dgm:pt>
    <dgm:pt modelId="{E499023B-892A-4D26-8053-F953886CF3DA}" type="parTrans" cxnId="{97A629BE-4D62-45A4-B529-6B073603EFD1}">
      <dgm:prSet/>
      <dgm:spPr/>
      <dgm:t>
        <a:bodyPr/>
        <a:lstStyle/>
        <a:p>
          <a:endParaRPr lang="en-US"/>
        </a:p>
      </dgm:t>
    </dgm:pt>
    <dgm:pt modelId="{FDAA749F-6211-49E6-BFD8-C5A8E49372BC}" type="sibTrans" cxnId="{97A629BE-4D62-45A4-B529-6B073603EFD1}">
      <dgm:prSet/>
      <dgm:spPr/>
      <dgm:t>
        <a:bodyPr/>
        <a:lstStyle/>
        <a:p>
          <a:endParaRPr lang="en-US"/>
        </a:p>
      </dgm:t>
    </dgm:pt>
    <dgm:pt modelId="{86F3F24B-83C0-4C8A-A6D5-0E94E3D28C22}" type="pres">
      <dgm:prSet presAssocID="{C0A62BDC-F2A2-48DD-82BF-81595C85FBB7}" presName="outerComposite" presStyleCnt="0">
        <dgm:presLayoutVars>
          <dgm:chMax val="5"/>
          <dgm:dir/>
          <dgm:resizeHandles val="exact"/>
        </dgm:presLayoutVars>
      </dgm:prSet>
      <dgm:spPr/>
    </dgm:pt>
    <dgm:pt modelId="{80EA4074-7124-4DA4-9FB0-D6A582890DB3}" type="pres">
      <dgm:prSet presAssocID="{C0A62BDC-F2A2-48DD-82BF-81595C85FBB7}" presName="dummyMaxCanvas" presStyleCnt="0">
        <dgm:presLayoutVars/>
      </dgm:prSet>
      <dgm:spPr/>
    </dgm:pt>
    <dgm:pt modelId="{78BD5585-4250-4697-9129-5D117D5DB17F}" type="pres">
      <dgm:prSet presAssocID="{C0A62BDC-F2A2-48DD-82BF-81595C85FBB7}" presName="ThreeNodes_1" presStyleLbl="node1" presStyleIdx="0" presStyleCnt="3">
        <dgm:presLayoutVars>
          <dgm:bulletEnabled val="1"/>
        </dgm:presLayoutVars>
      </dgm:prSet>
      <dgm:spPr/>
    </dgm:pt>
    <dgm:pt modelId="{A3808752-A2A9-4E5B-B640-B0653962E6A3}" type="pres">
      <dgm:prSet presAssocID="{C0A62BDC-F2A2-48DD-82BF-81595C85FBB7}" presName="ThreeNodes_2" presStyleLbl="node1" presStyleIdx="1" presStyleCnt="3">
        <dgm:presLayoutVars>
          <dgm:bulletEnabled val="1"/>
        </dgm:presLayoutVars>
      </dgm:prSet>
      <dgm:spPr/>
    </dgm:pt>
    <dgm:pt modelId="{6250D77F-5C44-46F8-87D9-60C1B2C11DAF}" type="pres">
      <dgm:prSet presAssocID="{C0A62BDC-F2A2-48DD-82BF-81595C85FBB7}" presName="ThreeNodes_3" presStyleLbl="node1" presStyleIdx="2" presStyleCnt="3">
        <dgm:presLayoutVars>
          <dgm:bulletEnabled val="1"/>
        </dgm:presLayoutVars>
      </dgm:prSet>
      <dgm:spPr/>
    </dgm:pt>
    <dgm:pt modelId="{BABFE074-E693-4D34-A0AC-1498FD9A8005}" type="pres">
      <dgm:prSet presAssocID="{C0A62BDC-F2A2-48DD-82BF-81595C85FBB7}" presName="ThreeConn_1-2" presStyleLbl="fgAccFollowNode1" presStyleIdx="0" presStyleCnt="2">
        <dgm:presLayoutVars>
          <dgm:bulletEnabled val="1"/>
        </dgm:presLayoutVars>
      </dgm:prSet>
      <dgm:spPr/>
    </dgm:pt>
    <dgm:pt modelId="{5DFA6CBD-97BE-4723-9110-3D111FC51FBD}" type="pres">
      <dgm:prSet presAssocID="{C0A62BDC-F2A2-48DD-82BF-81595C85FBB7}" presName="ThreeConn_2-3" presStyleLbl="fgAccFollowNode1" presStyleIdx="1" presStyleCnt="2">
        <dgm:presLayoutVars>
          <dgm:bulletEnabled val="1"/>
        </dgm:presLayoutVars>
      </dgm:prSet>
      <dgm:spPr/>
    </dgm:pt>
    <dgm:pt modelId="{15E0E0FC-2537-4F24-9532-CCA69F990148}" type="pres">
      <dgm:prSet presAssocID="{C0A62BDC-F2A2-48DD-82BF-81595C85FBB7}" presName="ThreeNodes_1_text" presStyleLbl="node1" presStyleIdx="2" presStyleCnt="3">
        <dgm:presLayoutVars>
          <dgm:bulletEnabled val="1"/>
        </dgm:presLayoutVars>
      </dgm:prSet>
      <dgm:spPr/>
    </dgm:pt>
    <dgm:pt modelId="{1528FEB5-9623-4621-8FB2-4AA3FF8C858B}" type="pres">
      <dgm:prSet presAssocID="{C0A62BDC-F2A2-48DD-82BF-81595C85FBB7}" presName="ThreeNodes_2_text" presStyleLbl="node1" presStyleIdx="2" presStyleCnt="3">
        <dgm:presLayoutVars>
          <dgm:bulletEnabled val="1"/>
        </dgm:presLayoutVars>
      </dgm:prSet>
      <dgm:spPr/>
    </dgm:pt>
    <dgm:pt modelId="{32E38ED8-5D2B-4452-B7A2-31F84F4CBE26}" type="pres">
      <dgm:prSet presAssocID="{C0A62BDC-F2A2-48DD-82BF-81595C85FBB7}" presName="ThreeNodes_3_text" presStyleLbl="node1" presStyleIdx="2" presStyleCnt="3">
        <dgm:presLayoutVars>
          <dgm:bulletEnabled val="1"/>
        </dgm:presLayoutVars>
      </dgm:prSet>
      <dgm:spPr/>
    </dgm:pt>
  </dgm:ptLst>
  <dgm:cxnLst>
    <dgm:cxn modelId="{402D7814-00B3-448E-A0CA-032489395782}" type="presOf" srcId="{C0A62BDC-F2A2-48DD-82BF-81595C85FBB7}" destId="{86F3F24B-83C0-4C8A-A6D5-0E94E3D28C22}" srcOrd="0" destOrd="0" presId="urn:microsoft.com/office/officeart/2005/8/layout/vProcess5"/>
    <dgm:cxn modelId="{F4B85539-26BB-463B-97E4-573E7EDD61C3}" srcId="{C0A62BDC-F2A2-48DD-82BF-81595C85FBB7}" destId="{C0AE841C-85D9-4991-8A4A-1320F3126298}" srcOrd="0" destOrd="0" parTransId="{50ACC4A3-66A6-4082-A83D-24A3AF36F54D}" sibTransId="{BEE8148A-8162-41B5-B526-C01653A1C95C}"/>
    <dgm:cxn modelId="{F253D540-2494-4F96-8326-3CD07B94CBD5}" type="presOf" srcId="{6F889077-E197-49BF-B39B-DCC50FE744CD}" destId="{1528FEB5-9623-4621-8FB2-4AA3FF8C858B}" srcOrd="1" destOrd="0" presId="urn:microsoft.com/office/officeart/2005/8/layout/vProcess5"/>
    <dgm:cxn modelId="{0402BD5B-32D5-4A5C-A0C9-40FF01C29F76}" type="presOf" srcId="{478DB5CE-5243-4C92-BBC3-DC33CE3632D6}" destId="{32E38ED8-5D2B-4452-B7A2-31F84F4CBE26}" srcOrd="1" destOrd="0" presId="urn:microsoft.com/office/officeart/2005/8/layout/vProcess5"/>
    <dgm:cxn modelId="{0B1F9E5E-A6FD-4A4E-94B8-3E4325A223A9}" type="presOf" srcId="{C0AE841C-85D9-4991-8A4A-1320F3126298}" destId="{78BD5585-4250-4697-9129-5D117D5DB17F}" srcOrd="0" destOrd="0" presId="urn:microsoft.com/office/officeart/2005/8/layout/vProcess5"/>
    <dgm:cxn modelId="{DC22DE54-42F0-45D2-8589-5580C9BE151E}" type="presOf" srcId="{C0AE841C-85D9-4991-8A4A-1320F3126298}" destId="{15E0E0FC-2537-4F24-9532-CCA69F990148}" srcOrd="1" destOrd="0" presId="urn:microsoft.com/office/officeart/2005/8/layout/vProcess5"/>
    <dgm:cxn modelId="{97A629BE-4D62-45A4-B529-6B073603EFD1}" srcId="{C0A62BDC-F2A2-48DD-82BF-81595C85FBB7}" destId="{478DB5CE-5243-4C92-BBC3-DC33CE3632D6}" srcOrd="2" destOrd="0" parTransId="{E499023B-892A-4D26-8053-F953886CF3DA}" sibTransId="{FDAA749F-6211-49E6-BFD8-C5A8E49372BC}"/>
    <dgm:cxn modelId="{8B8A14D9-24E0-4F2C-85AA-1FFD81D25CE9}" type="presOf" srcId="{BEE8148A-8162-41B5-B526-C01653A1C95C}" destId="{BABFE074-E693-4D34-A0AC-1498FD9A8005}" srcOrd="0" destOrd="0" presId="urn:microsoft.com/office/officeart/2005/8/layout/vProcess5"/>
    <dgm:cxn modelId="{044DCADD-00A6-4D09-A4E2-3C88B77CBE99}" type="presOf" srcId="{478DB5CE-5243-4C92-BBC3-DC33CE3632D6}" destId="{6250D77F-5C44-46F8-87D9-60C1B2C11DAF}" srcOrd="0" destOrd="0" presId="urn:microsoft.com/office/officeart/2005/8/layout/vProcess5"/>
    <dgm:cxn modelId="{49B0EEE2-81FD-46B2-B403-7D8EC877F2F3}" srcId="{C0A62BDC-F2A2-48DD-82BF-81595C85FBB7}" destId="{6F889077-E197-49BF-B39B-DCC50FE744CD}" srcOrd="1" destOrd="0" parTransId="{32BAA267-EB08-491E-94A5-773024216409}" sibTransId="{586F0AF0-0C8F-458A-8727-7516421288A2}"/>
    <dgm:cxn modelId="{6DFE44E4-FDB3-457D-99A2-EEADCCA89114}" type="presOf" srcId="{6F889077-E197-49BF-B39B-DCC50FE744CD}" destId="{A3808752-A2A9-4E5B-B640-B0653962E6A3}" srcOrd="0" destOrd="0" presId="urn:microsoft.com/office/officeart/2005/8/layout/vProcess5"/>
    <dgm:cxn modelId="{30350AE7-4649-4A1F-BCEC-0577AF3073E4}" type="presOf" srcId="{586F0AF0-0C8F-458A-8727-7516421288A2}" destId="{5DFA6CBD-97BE-4723-9110-3D111FC51FBD}" srcOrd="0" destOrd="0" presId="urn:microsoft.com/office/officeart/2005/8/layout/vProcess5"/>
    <dgm:cxn modelId="{53B32AEF-50D7-4628-9405-1C26D3579B87}" type="presParOf" srcId="{86F3F24B-83C0-4C8A-A6D5-0E94E3D28C22}" destId="{80EA4074-7124-4DA4-9FB0-D6A582890DB3}" srcOrd="0" destOrd="0" presId="urn:microsoft.com/office/officeart/2005/8/layout/vProcess5"/>
    <dgm:cxn modelId="{07CAB279-AB5F-42E2-A832-45C18995618D}" type="presParOf" srcId="{86F3F24B-83C0-4C8A-A6D5-0E94E3D28C22}" destId="{78BD5585-4250-4697-9129-5D117D5DB17F}" srcOrd="1" destOrd="0" presId="urn:microsoft.com/office/officeart/2005/8/layout/vProcess5"/>
    <dgm:cxn modelId="{FCA2AEC8-224E-4179-BEA4-8E93DA41C8F4}" type="presParOf" srcId="{86F3F24B-83C0-4C8A-A6D5-0E94E3D28C22}" destId="{A3808752-A2A9-4E5B-B640-B0653962E6A3}" srcOrd="2" destOrd="0" presId="urn:microsoft.com/office/officeart/2005/8/layout/vProcess5"/>
    <dgm:cxn modelId="{349F855B-9991-47E2-9445-EDD1D8320A81}" type="presParOf" srcId="{86F3F24B-83C0-4C8A-A6D5-0E94E3D28C22}" destId="{6250D77F-5C44-46F8-87D9-60C1B2C11DAF}" srcOrd="3" destOrd="0" presId="urn:microsoft.com/office/officeart/2005/8/layout/vProcess5"/>
    <dgm:cxn modelId="{48F88CF8-97C2-4C07-9116-8FE97BAA42E0}" type="presParOf" srcId="{86F3F24B-83C0-4C8A-A6D5-0E94E3D28C22}" destId="{BABFE074-E693-4D34-A0AC-1498FD9A8005}" srcOrd="4" destOrd="0" presId="urn:microsoft.com/office/officeart/2005/8/layout/vProcess5"/>
    <dgm:cxn modelId="{7ACCD48B-3766-4037-B06F-AC3E41853D63}" type="presParOf" srcId="{86F3F24B-83C0-4C8A-A6D5-0E94E3D28C22}" destId="{5DFA6CBD-97BE-4723-9110-3D111FC51FBD}" srcOrd="5" destOrd="0" presId="urn:microsoft.com/office/officeart/2005/8/layout/vProcess5"/>
    <dgm:cxn modelId="{00F4E4F5-0C96-4550-99C5-5BA01047F710}" type="presParOf" srcId="{86F3F24B-83C0-4C8A-A6D5-0E94E3D28C22}" destId="{15E0E0FC-2537-4F24-9532-CCA69F990148}" srcOrd="6" destOrd="0" presId="urn:microsoft.com/office/officeart/2005/8/layout/vProcess5"/>
    <dgm:cxn modelId="{E2D72DD0-CD3C-462B-A740-18DAA892609A}" type="presParOf" srcId="{86F3F24B-83C0-4C8A-A6D5-0E94E3D28C22}" destId="{1528FEB5-9623-4621-8FB2-4AA3FF8C858B}" srcOrd="7" destOrd="0" presId="urn:microsoft.com/office/officeart/2005/8/layout/vProcess5"/>
    <dgm:cxn modelId="{32E55232-4C29-419F-A19C-744582DC1A65}" type="presParOf" srcId="{86F3F24B-83C0-4C8A-A6D5-0E94E3D28C22}" destId="{32E38ED8-5D2B-4452-B7A2-31F84F4CBE26}"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BBCEDD-8DAC-43B5-B4FC-D4A1F8C208F7}" type="doc">
      <dgm:prSet loTypeId="urn:microsoft.com/office/officeart/2017/3/layout/HorizontalPathTimeline" loCatId="process" qsTypeId="urn:microsoft.com/office/officeart/2005/8/quickstyle/simple1" qsCatId="simple" csTypeId="urn:microsoft.com/office/officeart/2005/8/colors/colorful5" csCatId="colorful" phldr="1"/>
      <dgm:spPr/>
      <dgm:t>
        <a:bodyPr/>
        <a:lstStyle/>
        <a:p>
          <a:endParaRPr lang="en-US"/>
        </a:p>
      </dgm:t>
    </dgm:pt>
    <dgm:pt modelId="{25C734C7-FC00-4BE8-A14A-F07C162CBC2F}">
      <dgm:prSet/>
      <dgm:spPr/>
      <dgm:t>
        <a:bodyPr/>
        <a:lstStyle/>
        <a:p>
          <a:pPr>
            <a:defRPr b="1"/>
          </a:pPr>
          <a:r>
            <a:rPr lang="en-US" dirty="0"/>
            <a:t>1–17 Jan.</a:t>
          </a:r>
        </a:p>
      </dgm:t>
    </dgm:pt>
    <dgm:pt modelId="{D04ABCA4-DD36-4703-8AAE-6AF9CF073B77}" type="parTrans" cxnId="{4F010784-0778-450C-9F6A-C32990A85654}">
      <dgm:prSet/>
      <dgm:spPr/>
      <dgm:t>
        <a:bodyPr/>
        <a:lstStyle/>
        <a:p>
          <a:endParaRPr lang="en-US"/>
        </a:p>
      </dgm:t>
    </dgm:pt>
    <dgm:pt modelId="{DDA31594-11DE-4681-8277-59A35EB31202}" type="sibTrans" cxnId="{4F010784-0778-450C-9F6A-C32990A85654}">
      <dgm:prSet/>
      <dgm:spPr/>
      <dgm:t>
        <a:bodyPr/>
        <a:lstStyle/>
        <a:p>
          <a:endParaRPr lang="en-US"/>
        </a:p>
      </dgm:t>
    </dgm:pt>
    <dgm:pt modelId="{1B61B197-6E8D-4C2B-B37A-540005CADDAD}">
      <dgm:prSet/>
      <dgm:spPr/>
      <dgm:t>
        <a:bodyPr/>
        <a:lstStyle/>
        <a:p>
          <a:r>
            <a:rPr lang="en-US" dirty="0"/>
            <a:t>COZMO/Sphero, viewed demos from past teams.</a:t>
          </a:r>
        </a:p>
      </dgm:t>
    </dgm:pt>
    <dgm:pt modelId="{871BF629-57A7-4B59-A495-C0E6B13987EA}" type="parTrans" cxnId="{361B117F-C3EC-443C-968A-49C7DF077A1B}">
      <dgm:prSet/>
      <dgm:spPr/>
      <dgm:t>
        <a:bodyPr/>
        <a:lstStyle/>
        <a:p>
          <a:endParaRPr lang="en-US"/>
        </a:p>
      </dgm:t>
    </dgm:pt>
    <dgm:pt modelId="{A7E31EE0-6115-43DB-9DF0-DE2D020911FA}" type="sibTrans" cxnId="{361B117F-C3EC-443C-968A-49C7DF077A1B}">
      <dgm:prSet/>
      <dgm:spPr/>
      <dgm:t>
        <a:bodyPr/>
        <a:lstStyle/>
        <a:p>
          <a:endParaRPr lang="en-US"/>
        </a:p>
      </dgm:t>
    </dgm:pt>
    <dgm:pt modelId="{862B7558-CE80-4E0F-8B80-E400B06F9AE8}">
      <dgm:prSet/>
      <dgm:spPr/>
      <dgm:t>
        <a:bodyPr/>
        <a:lstStyle/>
        <a:p>
          <a:pPr>
            <a:defRPr b="1"/>
          </a:pPr>
          <a:r>
            <a:rPr lang="en-US" dirty="0"/>
            <a:t>18–29 Jan.</a:t>
          </a:r>
        </a:p>
      </dgm:t>
    </dgm:pt>
    <dgm:pt modelId="{179C6152-47AB-44F2-A221-14BF3A8B8339}" type="parTrans" cxnId="{0C743663-E9D3-4BBC-B45C-B4B84558D540}">
      <dgm:prSet/>
      <dgm:spPr/>
      <dgm:t>
        <a:bodyPr/>
        <a:lstStyle/>
        <a:p>
          <a:endParaRPr lang="en-US"/>
        </a:p>
      </dgm:t>
    </dgm:pt>
    <dgm:pt modelId="{9D7BAA92-8B2B-40B5-9F83-7B59B43CB1FB}" type="sibTrans" cxnId="{0C743663-E9D3-4BBC-B45C-B4B84558D540}">
      <dgm:prSet/>
      <dgm:spPr/>
      <dgm:t>
        <a:bodyPr/>
        <a:lstStyle/>
        <a:p>
          <a:endParaRPr lang="en-US"/>
        </a:p>
      </dgm:t>
    </dgm:pt>
    <dgm:pt modelId="{D1F4777D-8861-4BF9-B9C8-10E093337EDE}">
      <dgm:prSet/>
      <dgm:spPr/>
      <dgm:t>
        <a:bodyPr/>
        <a:lstStyle/>
        <a:p>
          <a:r>
            <a:rPr lang="en-US" dirty="0"/>
            <a:t>Formed teams, discussed game ideas (arena fighting game, racing game, small arcade games a la </a:t>
          </a:r>
          <a:r>
            <a:rPr lang="en-US" dirty="0" err="1"/>
            <a:t>tron</a:t>
          </a:r>
          <a:r>
            <a:rPr lang="en-US" dirty="0"/>
            <a:t>/snake/</a:t>
          </a:r>
          <a:r>
            <a:rPr lang="en-US" dirty="0" err="1"/>
            <a:t>etc</a:t>
          </a:r>
          <a:r>
            <a:rPr lang="en-US" dirty="0"/>
            <a:t>…)</a:t>
          </a:r>
        </a:p>
      </dgm:t>
    </dgm:pt>
    <dgm:pt modelId="{BAA7DD77-4A27-4590-A54E-36CBFA5F591B}" type="parTrans" cxnId="{0650AE48-3485-44CD-9623-F4EB256D305B}">
      <dgm:prSet/>
      <dgm:spPr/>
      <dgm:t>
        <a:bodyPr/>
        <a:lstStyle/>
        <a:p>
          <a:endParaRPr lang="en-US"/>
        </a:p>
      </dgm:t>
    </dgm:pt>
    <dgm:pt modelId="{8E37F9B5-F875-491D-9CDE-553B04DCDB9D}" type="sibTrans" cxnId="{0650AE48-3485-44CD-9623-F4EB256D305B}">
      <dgm:prSet/>
      <dgm:spPr/>
      <dgm:t>
        <a:bodyPr/>
        <a:lstStyle/>
        <a:p>
          <a:endParaRPr lang="en-US"/>
        </a:p>
      </dgm:t>
    </dgm:pt>
    <dgm:pt modelId="{AC10E308-76DE-41E5-B193-708879CD90E8}">
      <dgm:prSet/>
      <dgm:spPr/>
      <dgm:t>
        <a:bodyPr/>
        <a:lstStyle/>
        <a:p>
          <a:r>
            <a:rPr lang="en-US"/>
            <a:t>Settled on multiplayer as a core feature to pursue</a:t>
          </a:r>
        </a:p>
      </dgm:t>
    </dgm:pt>
    <dgm:pt modelId="{3733B73B-EE0B-4047-8ADA-C41B85A4D933}" type="parTrans" cxnId="{085FB3DC-B804-45EA-8899-ECD6FD5C38D0}">
      <dgm:prSet/>
      <dgm:spPr/>
      <dgm:t>
        <a:bodyPr/>
        <a:lstStyle/>
        <a:p>
          <a:endParaRPr lang="en-US"/>
        </a:p>
      </dgm:t>
    </dgm:pt>
    <dgm:pt modelId="{A849A774-0719-41F7-A338-B7FF2B948337}" type="sibTrans" cxnId="{085FB3DC-B804-45EA-8899-ECD6FD5C38D0}">
      <dgm:prSet/>
      <dgm:spPr/>
      <dgm:t>
        <a:bodyPr/>
        <a:lstStyle/>
        <a:p>
          <a:endParaRPr lang="en-US"/>
        </a:p>
      </dgm:t>
    </dgm:pt>
    <dgm:pt modelId="{86241F8D-1992-43DD-B88C-9C555E5E298D}">
      <dgm:prSet/>
      <dgm:spPr/>
      <dgm:t>
        <a:bodyPr/>
        <a:lstStyle/>
        <a:p>
          <a:pPr>
            <a:defRPr b="1"/>
          </a:pPr>
          <a:r>
            <a:rPr lang="en-US"/>
            <a:t>18–29 Jan.</a:t>
          </a:r>
        </a:p>
      </dgm:t>
    </dgm:pt>
    <dgm:pt modelId="{FC28562D-8213-4995-9A4B-5EB8C5A62BC9}" type="parTrans" cxnId="{94FFD0DA-7F4D-43FC-8A94-241E52F219CF}">
      <dgm:prSet/>
      <dgm:spPr/>
      <dgm:t>
        <a:bodyPr/>
        <a:lstStyle/>
        <a:p>
          <a:endParaRPr lang="en-US"/>
        </a:p>
      </dgm:t>
    </dgm:pt>
    <dgm:pt modelId="{FE0C74F3-C9BC-4265-9389-4D0E9E85AC00}" type="sibTrans" cxnId="{94FFD0DA-7F4D-43FC-8A94-241E52F219CF}">
      <dgm:prSet/>
      <dgm:spPr/>
      <dgm:t>
        <a:bodyPr/>
        <a:lstStyle/>
        <a:p>
          <a:endParaRPr lang="en-US"/>
        </a:p>
      </dgm:t>
    </dgm:pt>
    <dgm:pt modelId="{098E06B8-B7C5-450B-B163-D2D4E2DD7C4B}">
      <dgm:prSet/>
      <dgm:spPr/>
      <dgm:t>
        <a:bodyPr/>
        <a:lstStyle/>
        <a:p>
          <a:r>
            <a:rPr lang="en-US" dirty="0"/>
            <a:t>Discussed engines: PICO/Game Maker Studio/Unity, researched games and capabilities on the engines</a:t>
          </a:r>
        </a:p>
      </dgm:t>
    </dgm:pt>
    <dgm:pt modelId="{9F71D579-65B2-4477-84E3-59EC7C946681}" type="parTrans" cxnId="{C81D823B-65D9-4E5E-99F8-3949F4BCA3B6}">
      <dgm:prSet/>
      <dgm:spPr/>
      <dgm:t>
        <a:bodyPr/>
        <a:lstStyle/>
        <a:p>
          <a:endParaRPr lang="en-US"/>
        </a:p>
      </dgm:t>
    </dgm:pt>
    <dgm:pt modelId="{6A1D6513-7501-4713-B205-850D06A7F28A}" type="sibTrans" cxnId="{C81D823B-65D9-4E5E-99F8-3949F4BCA3B6}">
      <dgm:prSet/>
      <dgm:spPr/>
      <dgm:t>
        <a:bodyPr/>
        <a:lstStyle/>
        <a:p>
          <a:endParaRPr lang="en-US"/>
        </a:p>
      </dgm:t>
    </dgm:pt>
    <dgm:pt modelId="{0CA1F787-B6BE-4FC4-A45A-6B6621D6BF5C}">
      <dgm:prSet/>
      <dgm:spPr/>
      <dgm:t>
        <a:bodyPr/>
        <a:lstStyle/>
        <a:p>
          <a:pPr>
            <a:defRPr b="1"/>
          </a:pPr>
          <a:r>
            <a:rPr lang="en-US"/>
            <a:t>18–29 Jan.</a:t>
          </a:r>
        </a:p>
      </dgm:t>
    </dgm:pt>
    <dgm:pt modelId="{E0FD428A-8695-41F3-8E53-2CE17CF1568E}" type="parTrans" cxnId="{52156C8C-DA7C-4D27-9B9B-B425521534F0}">
      <dgm:prSet/>
      <dgm:spPr/>
      <dgm:t>
        <a:bodyPr/>
        <a:lstStyle/>
        <a:p>
          <a:endParaRPr lang="en-US"/>
        </a:p>
      </dgm:t>
    </dgm:pt>
    <dgm:pt modelId="{282035C4-034D-4327-9CD5-BA9A4F44C4CD}" type="sibTrans" cxnId="{52156C8C-DA7C-4D27-9B9B-B425521534F0}">
      <dgm:prSet/>
      <dgm:spPr/>
      <dgm:t>
        <a:bodyPr/>
        <a:lstStyle/>
        <a:p>
          <a:endParaRPr lang="en-US"/>
        </a:p>
      </dgm:t>
    </dgm:pt>
    <dgm:pt modelId="{405288D3-0ACB-41E3-AFDA-2B6441C42A48}">
      <dgm:prSet/>
      <dgm:spPr/>
      <dgm:t>
        <a:bodyPr/>
        <a:lstStyle/>
        <a:p>
          <a:r>
            <a:rPr lang="en-US"/>
            <a:t>Gave presentation of the game concepts and the engines, received feedback</a:t>
          </a:r>
        </a:p>
      </dgm:t>
    </dgm:pt>
    <dgm:pt modelId="{57024439-1296-4369-9E0A-C1C0E73D362E}" type="parTrans" cxnId="{55041964-2603-46B9-AC63-C355E061ACD5}">
      <dgm:prSet/>
      <dgm:spPr/>
      <dgm:t>
        <a:bodyPr/>
        <a:lstStyle/>
        <a:p>
          <a:endParaRPr lang="en-US"/>
        </a:p>
      </dgm:t>
    </dgm:pt>
    <dgm:pt modelId="{5A9B3546-634F-4136-9FD1-8E31CE3BD4C1}" type="sibTrans" cxnId="{55041964-2603-46B9-AC63-C355E061ACD5}">
      <dgm:prSet/>
      <dgm:spPr/>
      <dgm:t>
        <a:bodyPr/>
        <a:lstStyle/>
        <a:p>
          <a:endParaRPr lang="en-US"/>
        </a:p>
      </dgm:t>
    </dgm:pt>
    <dgm:pt modelId="{C9A89B8B-42F1-4FB0-8D48-3C43E6D6DBB8}" type="pres">
      <dgm:prSet presAssocID="{D6BBCEDD-8DAC-43B5-B4FC-D4A1F8C208F7}" presName="root" presStyleCnt="0">
        <dgm:presLayoutVars>
          <dgm:chMax/>
          <dgm:chPref/>
          <dgm:animLvl val="lvl"/>
        </dgm:presLayoutVars>
      </dgm:prSet>
      <dgm:spPr/>
    </dgm:pt>
    <dgm:pt modelId="{DADCF8AC-DB2E-420A-8D1B-35D33EAFE11E}" type="pres">
      <dgm:prSet presAssocID="{D6BBCEDD-8DAC-43B5-B4FC-D4A1F8C208F7}" presName="divider" presStyleLbl="node1" presStyleIdx="0" presStyleCnt="1"/>
      <dgm:spPr/>
    </dgm:pt>
    <dgm:pt modelId="{7D3B310C-9D54-4E75-B070-F4EFEB4D282E}" type="pres">
      <dgm:prSet presAssocID="{D6BBCEDD-8DAC-43B5-B4FC-D4A1F8C208F7}" presName="nodes" presStyleCnt="0">
        <dgm:presLayoutVars>
          <dgm:chMax/>
          <dgm:chPref/>
          <dgm:animLvl val="lvl"/>
        </dgm:presLayoutVars>
      </dgm:prSet>
      <dgm:spPr/>
    </dgm:pt>
    <dgm:pt modelId="{BC13164E-5330-44C9-96AF-372B3DCC75D5}" type="pres">
      <dgm:prSet presAssocID="{25C734C7-FC00-4BE8-A14A-F07C162CBC2F}" presName="composite" presStyleCnt="0"/>
      <dgm:spPr/>
    </dgm:pt>
    <dgm:pt modelId="{04AEF7C3-24FE-4C55-BDF8-B9110FD665D5}" type="pres">
      <dgm:prSet presAssocID="{25C734C7-FC00-4BE8-A14A-F07C162CBC2F}" presName="L1TextContainer" presStyleLbl="revTx" presStyleIdx="0" presStyleCnt="4">
        <dgm:presLayoutVars>
          <dgm:chMax val="1"/>
          <dgm:chPref val="1"/>
          <dgm:bulletEnabled val="1"/>
        </dgm:presLayoutVars>
      </dgm:prSet>
      <dgm:spPr/>
    </dgm:pt>
    <dgm:pt modelId="{733E6804-EF65-4B5D-AB89-86A6B0792F4B}" type="pres">
      <dgm:prSet presAssocID="{25C734C7-FC00-4BE8-A14A-F07C162CBC2F}" presName="L2TextContainerWrapper" presStyleCnt="0">
        <dgm:presLayoutVars>
          <dgm:chMax val="0"/>
          <dgm:chPref val="0"/>
          <dgm:bulletEnabled val="1"/>
        </dgm:presLayoutVars>
      </dgm:prSet>
      <dgm:spPr/>
    </dgm:pt>
    <dgm:pt modelId="{8C3A3DDE-37C9-4C7F-80A7-BDD776BE3216}" type="pres">
      <dgm:prSet presAssocID="{25C734C7-FC00-4BE8-A14A-F07C162CBC2F}" presName="L2TextContainer" presStyleLbl="bgAccFollowNode1" presStyleIdx="0" presStyleCnt="4"/>
      <dgm:spPr/>
    </dgm:pt>
    <dgm:pt modelId="{E2A0BD4E-39A0-45A0-877C-D96195244679}" type="pres">
      <dgm:prSet presAssocID="{25C734C7-FC00-4BE8-A14A-F07C162CBC2F}" presName="FlexibleEmptyPlaceHolder" presStyleCnt="0"/>
      <dgm:spPr/>
    </dgm:pt>
    <dgm:pt modelId="{C5C4BBD6-6512-44A5-B286-9F0DE793EFA5}" type="pres">
      <dgm:prSet presAssocID="{25C734C7-FC00-4BE8-A14A-F07C162CBC2F}" presName="ConnectLine" presStyleLbl="alignNode1" presStyleIdx="0" presStyleCnt="4"/>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FCAD355E-3813-49FB-9A2B-5BD79CDC0302}" type="pres">
      <dgm:prSet presAssocID="{25C734C7-FC00-4BE8-A14A-F07C162CBC2F}" presName="ConnectorPoint" presStyleLbl="fgAcc1" presStyleIdx="0" presStyleCnt="4"/>
      <dgm:spPr>
        <a:solidFill>
          <a:schemeClr val="lt1">
            <a:alpha val="90000"/>
            <a:hueOff val="0"/>
            <a:satOff val="0"/>
            <a:lumOff val="0"/>
            <a:alphaOff val="0"/>
          </a:schemeClr>
        </a:solidFill>
        <a:ln w="12700" cap="flat" cmpd="sng" algn="ctr">
          <a:noFill/>
          <a:prstDash val="solid"/>
          <a:miter lim="800000"/>
        </a:ln>
        <a:effectLst/>
      </dgm:spPr>
    </dgm:pt>
    <dgm:pt modelId="{AD43C7DA-C5D3-4D6E-B03F-6F629D640017}" type="pres">
      <dgm:prSet presAssocID="{25C734C7-FC00-4BE8-A14A-F07C162CBC2F}" presName="EmptyPlaceHolder" presStyleCnt="0"/>
      <dgm:spPr/>
    </dgm:pt>
    <dgm:pt modelId="{360617DE-0339-41DB-8BBD-3C87356DD89D}" type="pres">
      <dgm:prSet presAssocID="{DDA31594-11DE-4681-8277-59A35EB31202}" presName="spaceBetweenRectangles" presStyleCnt="0"/>
      <dgm:spPr/>
    </dgm:pt>
    <dgm:pt modelId="{B9DEF8E2-847E-41F6-9B6A-3BE8300655A2}" type="pres">
      <dgm:prSet presAssocID="{862B7558-CE80-4E0F-8B80-E400B06F9AE8}" presName="composite" presStyleCnt="0"/>
      <dgm:spPr/>
    </dgm:pt>
    <dgm:pt modelId="{B2DCEE59-4F54-4E0B-84D9-93D9F507B439}" type="pres">
      <dgm:prSet presAssocID="{862B7558-CE80-4E0F-8B80-E400B06F9AE8}" presName="L1TextContainer" presStyleLbl="revTx" presStyleIdx="1" presStyleCnt="4">
        <dgm:presLayoutVars>
          <dgm:chMax val="1"/>
          <dgm:chPref val="1"/>
          <dgm:bulletEnabled val="1"/>
        </dgm:presLayoutVars>
      </dgm:prSet>
      <dgm:spPr/>
    </dgm:pt>
    <dgm:pt modelId="{7D49C4B3-5D86-4339-8030-07DFB51A2229}" type="pres">
      <dgm:prSet presAssocID="{862B7558-CE80-4E0F-8B80-E400B06F9AE8}" presName="L2TextContainerWrapper" presStyleCnt="0">
        <dgm:presLayoutVars>
          <dgm:chMax val="0"/>
          <dgm:chPref val="0"/>
          <dgm:bulletEnabled val="1"/>
        </dgm:presLayoutVars>
      </dgm:prSet>
      <dgm:spPr/>
    </dgm:pt>
    <dgm:pt modelId="{8187B700-5B1B-4F69-A987-26C68E644CB0}" type="pres">
      <dgm:prSet presAssocID="{862B7558-CE80-4E0F-8B80-E400B06F9AE8}" presName="L2TextContainer" presStyleLbl="bgAccFollowNode1" presStyleIdx="1" presStyleCnt="4"/>
      <dgm:spPr/>
    </dgm:pt>
    <dgm:pt modelId="{42791D7F-8945-4B83-924D-636DBF3D5FFD}" type="pres">
      <dgm:prSet presAssocID="{862B7558-CE80-4E0F-8B80-E400B06F9AE8}" presName="FlexibleEmptyPlaceHolder" presStyleCnt="0"/>
      <dgm:spPr/>
    </dgm:pt>
    <dgm:pt modelId="{A1184810-C332-4830-9C09-AF7AEDBE4192}" type="pres">
      <dgm:prSet presAssocID="{862B7558-CE80-4E0F-8B80-E400B06F9AE8}" presName="ConnectLine" presStyleLbl="alignNode1" presStyleIdx="1" presStyleCnt="4"/>
      <dgm:spPr>
        <a:solidFill>
          <a:schemeClr val="accent5">
            <a:hueOff val="-2252848"/>
            <a:satOff val="-5806"/>
            <a:lumOff val="-3922"/>
            <a:alphaOff val="0"/>
          </a:schemeClr>
        </a:solidFill>
        <a:ln w="6350" cap="flat" cmpd="sng" algn="ctr">
          <a:solidFill>
            <a:schemeClr val="accent5">
              <a:hueOff val="-2252848"/>
              <a:satOff val="-5806"/>
              <a:lumOff val="-3922"/>
              <a:alphaOff val="0"/>
            </a:schemeClr>
          </a:solidFill>
          <a:prstDash val="dash"/>
          <a:miter lim="800000"/>
        </a:ln>
        <a:effectLst/>
      </dgm:spPr>
    </dgm:pt>
    <dgm:pt modelId="{EAFD623F-605B-4571-B108-9A9E9A82F21F}" type="pres">
      <dgm:prSet presAssocID="{862B7558-CE80-4E0F-8B80-E400B06F9AE8}" presName="ConnectorPoint" presStyleLbl="fgAcc1" presStyleIdx="1" presStyleCnt="4"/>
      <dgm:spPr>
        <a:solidFill>
          <a:schemeClr val="lt1">
            <a:alpha val="90000"/>
            <a:hueOff val="0"/>
            <a:satOff val="0"/>
            <a:lumOff val="0"/>
            <a:alphaOff val="0"/>
          </a:schemeClr>
        </a:solidFill>
        <a:ln w="12700" cap="flat" cmpd="sng" algn="ctr">
          <a:noFill/>
          <a:prstDash val="solid"/>
          <a:miter lim="800000"/>
        </a:ln>
        <a:effectLst/>
      </dgm:spPr>
    </dgm:pt>
    <dgm:pt modelId="{EF8072C3-317A-42F5-BDE3-BF792F4A5B7D}" type="pres">
      <dgm:prSet presAssocID="{862B7558-CE80-4E0F-8B80-E400B06F9AE8}" presName="EmptyPlaceHolder" presStyleCnt="0"/>
      <dgm:spPr/>
    </dgm:pt>
    <dgm:pt modelId="{3BE0CFDB-3722-4D19-BD68-FDA91BCA8385}" type="pres">
      <dgm:prSet presAssocID="{9D7BAA92-8B2B-40B5-9F83-7B59B43CB1FB}" presName="spaceBetweenRectangles" presStyleCnt="0"/>
      <dgm:spPr/>
    </dgm:pt>
    <dgm:pt modelId="{74E33EF1-3D23-4DAA-8063-D5F9E29B95A3}" type="pres">
      <dgm:prSet presAssocID="{86241F8D-1992-43DD-B88C-9C555E5E298D}" presName="composite" presStyleCnt="0"/>
      <dgm:spPr/>
    </dgm:pt>
    <dgm:pt modelId="{110E511F-CAE1-4FD1-968B-38F5CB252E16}" type="pres">
      <dgm:prSet presAssocID="{86241F8D-1992-43DD-B88C-9C555E5E298D}" presName="L1TextContainer" presStyleLbl="revTx" presStyleIdx="2" presStyleCnt="4">
        <dgm:presLayoutVars>
          <dgm:chMax val="1"/>
          <dgm:chPref val="1"/>
          <dgm:bulletEnabled val="1"/>
        </dgm:presLayoutVars>
      </dgm:prSet>
      <dgm:spPr/>
    </dgm:pt>
    <dgm:pt modelId="{87D27412-DAB1-4D79-ACB6-6BB6C055C9C9}" type="pres">
      <dgm:prSet presAssocID="{86241F8D-1992-43DD-B88C-9C555E5E298D}" presName="L2TextContainerWrapper" presStyleCnt="0">
        <dgm:presLayoutVars>
          <dgm:chMax val="0"/>
          <dgm:chPref val="0"/>
          <dgm:bulletEnabled val="1"/>
        </dgm:presLayoutVars>
      </dgm:prSet>
      <dgm:spPr/>
    </dgm:pt>
    <dgm:pt modelId="{5E544D3A-AD3C-4233-9C26-23244536DCCF}" type="pres">
      <dgm:prSet presAssocID="{86241F8D-1992-43DD-B88C-9C555E5E298D}" presName="L2TextContainer" presStyleLbl="bgAccFollowNode1" presStyleIdx="2" presStyleCnt="4"/>
      <dgm:spPr/>
    </dgm:pt>
    <dgm:pt modelId="{AEEAEF44-DC38-4E7D-9A27-F6A146F03C7F}" type="pres">
      <dgm:prSet presAssocID="{86241F8D-1992-43DD-B88C-9C555E5E298D}" presName="FlexibleEmptyPlaceHolder" presStyleCnt="0"/>
      <dgm:spPr/>
    </dgm:pt>
    <dgm:pt modelId="{0F4C5D80-E513-4089-BC69-CB671F0597C3}" type="pres">
      <dgm:prSet presAssocID="{86241F8D-1992-43DD-B88C-9C555E5E298D}" presName="ConnectLine" presStyleLbl="alignNode1" presStyleIdx="2" presStyleCnt="4"/>
      <dgm:spPr>
        <a:solidFill>
          <a:schemeClr val="accent5">
            <a:hueOff val="-4505695"/>
            <a:satOff val="-11613"/>
            <a:lumOff val="-7843"/>
            <a:alphaOff val="0"/>
          </a:schemeClr>
        </a:solidFill>
        <a:ln w="6350" cap="flat" cmpd="sng" algn="ctr">
          <a:solidFill>
            <a:schemeClr val="accent5">
              <a:hueOff val="-4505695"/>
              <a:satOff val="-11613"/>
              <a:lumOff val="-7843"/>
              <a:alphaOff val="0"/>
            </a:schemeClr>
          </a:solidFill>
          <a:prstDash val="dash"/>
          <a:miter lim="800000"/>
        </a:ln>
        <a:effectLst/>
      </dgm:spPr>
    </dgm:pt>
    <dgm:pt modelId="{CD7D95E6-8462-4ECA-B2C7-CE42F2194255}" type="pres">
      <dgm:prSet presAssocID="{86241F8D-1992-43DD-B88C-9C555E5E298D}" presName="ConnectorPoint" presStyleLbl="fgAcc1" presStyleIdx="2" presStyleCnt="4"/>
      <dgm:spPr>
        <a:solidFill>
          <a:schemeClr val="lt1">
            <a:alpha val="90000"/>
            <a:hueOff val="0"/>
            <a:satOff val="0"/>
            <a:lumOff val="0"/>
            <a:alphaOff val="0"/>
          </a:schemeClr>
        </a:solidFill>
        <a:ln w="12700" cap="flat" cmpd="sng" algn="ctr">
          <a:noFill/>
          <a:prstDash val="solid"/>
          <a:miter lim="800000"/>
        </a:ln>
        <a:effectLst/>
      </dgm:spPr>
    </dgm:pt>
    <dgm:pt modelId="{95393223-5DF0-4E66-8DC7-CF14A978F3CB}" type="pres">
      <dgm:prSet presAssocID="{86241F8D-1992-43DD-B88C-9C555E5E298D}" presName="EmptyPlaceHolder" presStyleCnt="0"/>
      <dgm:spPr/>
    </dgm:pt>
    <dgm:pt modelId="{613EC8EB-FA2D-465A-A439-4A2EC79F3081}" type="pres">
      <dgm:prSet presAssocID="{FE0C74F3-C9BC-4265-9389-4D0E9E85AC00}" presName="spaceBetweenRectangles" presStyleCnt="0"/>
      <dgm:spPr/>
    </dgm:pt>
    <dgm:pt modelId="{C16CD203-A34C-43EA-BEB3-39A257FA6838}" type="pres">
      <dgm:prSet presAssocID="{0CA1F787-B6BE-4FC4-A45A-6B6621D6BF5C}" presName="composite" presStyleCnt="0"/>
      <dgm:spPr/>
    </dgm:pt>
    <dgm:pt modelId="{01BE0763-AEB0-41C9-9C77-4964FD720A27}" type="pres">
      <dgm:prSet presAssocID="{0CA1F787-B6BE-4FC4-A45A-6B6621D6BF5C}" presName="L1TextContainer" presStyleLbl="revTx" presStyleIdx="3" presStyleCnt="4">
        <dgm:presLayoutVars>
          <dgm:chMax val="1"/>
          <dgm:chPref val="1"/>
          <dgm:bulletEnabled val="1"/>
        </dgm:presLayoutVars>
      </dgm:prSet>
      <dgm:spPr/>
    </dgm:pt>
    <dgm:pt modelId="{17A97C58-9FCE-4A62-AE77-7C46D3E32A50}" type="pres">
      <dgm:prSet presAssocID="{0CA1F787-B6BE-4FC4-A45A-6B6621D6BF5C}" presName="L2TextContainerWrapper" presStyleCnt="0">
        <dgm:presLayoutVars>
          <dgm:chMax val="0"/>
          <dgm:chPref val="0"/>
          <dgm:bulletEnabled val="1"/>
        </dgm:presLayoutVars>
      </dgm:prSet>
      <dgm:spPr/>
    </dgm:pt>
    <dgm:pt modelId="{1A3AF55A-0A5B-4807-BC44-39FF659CFBD5}" type="pres">
      <dgm:prSet presAssocID="{0CA1F787-B6BE-4FC4-A45A-6B6621D6BF5C}" presName="L2TextContainer" presStyleLbl="bgAccFollowNode1" presStyleIdx="3" presStyleCnt="4"/>
      <dgm:spPr/>
    </dgm:pt>
    <dgm:pt modelId="{B151E153-DA09-4E53-A728-7F3FECAB39FC}" type="pres">
      <dgm:prSet presAssocID="{0CA1F787-B6BE-4FC4-A45A-6B6621D6BF5C}" presName="FlexibleEmptyPlaceHolder" presStyleCnt="0"/>
      <dgm:spPr/>
    </dgm:pt>
    <dgm:pt modelId="{10D9D0CB-5C18-4A45-9A78-5DFD6AEED230}" type="pres">
      <dgm:prSet presAssocID="{0CA1F787-B6BE-4FC4-A45A-6B6621D6BF5C}" presName="ConnectLine" presStyleLbl="alignNode1" presStyleIdx="3" presStyleCnt="4"/>
      <dgm:spPr>
        <a:solidFill>
          <a:schemeClr val="accent5">
            <a:hueOff val="-6758543"/>
            <a:satOff val="-17419"/>
            <a:lumOff val="-11765"/>
            <a:alphaOff val="0"/>
          </a:schemeClr>
        </a:solidFill>
        <a:ln w="6350" cap="flat" cmpd="sng" algn="ctr">
          <a:solidFill>
            <a:schemeClr val="accent5">
              <a:hueOff val="-6758543"/>
              <a:satOff val="-17419"/>
              <a:lumOff val="-11765"/>
              <a:alphaOff val="0"/>
            </a:schemeClr>
          </a:solidFill>
          <a:prstDash val="dash"/>
          <a:miter lim="800000"/>
        </a:ln>
        <a:effectLst/>
      </dgm:spPr>
    </dgm:pt>
    <dgm:pt modelId="{0C9738D9-30EE-4C08-8DBF-ADE8E7D02D92}" type="pres">
      <dgm:prSet presAssocID="{0CA1F787-B6BE-4FC4-A45A-6B6621D6BF5C}" presName="ConnectorPoint" presStyleLbl="fgAcc1" presStyleIdx="3" presStyleCnt="4"/>
      <dgm:spPr>
        <a:solidFill>
          <a:schemeClr val="lt1">
            <a:alpha val="90000"/>
            <a:hueOff val="0"/>
            <a:satOff val="0"/>
            <a:lumOff val="0"/>
            <a:alphaOff val="0"/>
          </a:schemeClr>
        </a:solidFill>
        <a:ln w="12700" cap="flat" cmpd="sng" algn="ctr">
          <a:noFill/>
          <a:prstDash val="solid"/>
          <a:miter lim="800000"/>
        </a:ln>
        <a:effectLst/>
      </dgm:spPr>
    </dgm:pt>
    <dgm:pt modelId="{19DA7D06-133B-43FE-97E6-B221C40B93AE}" type="pres">
      <dgm:prSet presAssocID="{0CA1F787-B6BE-4FC4-A45A-6B6621D6BF5C}" presName="EmptyPlaceHolder" presStyleCnt="0"/>
      <dgm:spPr/>
    </dgm:pt>
  </dgm:ptLst>
  <dgm:cxnLst>
    <dgm:cxn modelId="{DEB32D2A-0760-493C-8511-B1CD79FFE352}" type="presOf" srcId="{1B61B197-6E8D-4C2B-B37A-540005CADDAD}" destId="{8C3A3DDE-37C9-4C7F-80A7-BDD776BE3216}" srcOrd="0" destOrd="0" presId="urn:microsoft.com/office/officeart/2017/3/layout/HorizontalPathTimeline"/>
    <dgm:cxn modelId="{C81D823B-65D9-4E5E-99F8-3949F4BCA3B6}" srcId="{86241F8D-1992-43DD-B88C-9C555E5E298D}" destId="{098E06B8-B7C5-450B-B163-D2D4E2DD7C4B}" srcOrd="0" destOrd="0" parTransId="{9F71D579-65B2-4477-84E3-59EC7C946681}" sibTransId="{6A1D6513-7501-4713-B205-850D06A7F28A}"/>
    <dgm:cxn modelId="{D4ED505B-2F34-4933-AC59-52DA468AA5BD}" type="presOf" srcId="{D1F4777D-8861-4BF9-B9C8-10E093337EDE}" destId="{8187B700-5B1B-4F69-A987-26C68E644CB0}" srcOrd="0" destOrd="0" presId="urn:microsoft.com/office/officeart/2017/3/layout/HorizontalPathTimeline"/>
    <dgm:cxn modelId="{0C743663-E9D3-4BBC-B45C-B4B84558D540}" srcId="{D6BBCEDD-8DAC-43B5-B4FC-D4A1F8C208F7}" destId="{862B7558-CE80-4E0F-8B80-E400B06F9AE8}" srcOrd="1" destOrd="0" parTransId="{179C6152-47AB-44F2-A221-14BF3A8B8339}" sibTransId="{9D7BAA92-8B2B-40B5-9F83-7B59B43CB1FB}"/>
    <dgm:cxn modelId="{55041964-2603-46B9-AC63-C355E061ACD5}" srcId="{0CA1F787-B6BE-4FC4-A45A-6B6621D6BF5C}" destId="{405288D3-0ACB-41E3-AFDA-2B6441C42A48}" srcOrd="0" destOrd="0" parTransId="{57024439-1296-4369-9E0A-C1C0E73D362E}" sibTransId="{5A9B3546-634F-4136-9FD1-8E31CE3BD4C1}"/>
    <dgm:cxn modelId="{0650AE48-3485-44CD-9623-F4EB256D305B}" srcId="{862B7558-CE80-4E0F-8B80-E400B06F9AE8}" destId="{D1F4777D-8861-4BF9-B9C8-10E093337EDE}" srcOrd="0" destOrd="0" parTransId="{BAA7DD77-4A27-4590-A54E-36CBFA5F591B}" sibTransId="{8E37F9B5-F875-491D-9CDE-553B04DCDB9D}"/>
    <dgm:cxn modelId="{C3854E6B-512A-4AA1-9F69-2B0E0341B14C}" type="presOf" srcId="{0CA1F787-B6BE-4FC4-A45A-6B6621D6BF5C}" destId="{01BE0763-AEB0-41C9-9C77-4964FD720A27}" srcOrd="0" destOrd="0" presId="urn:microsoft.com/office/officeart/2017/3/layout/HorizontalPathTimeline"/>
    <dgm:cxn modelId="{D327BA56-A49D-43CC-959D-C807E072922D}" type="presOf" srcId="{AC10E308-76DE-41E5-B193-708879CD90E8}" destId="{8187B700-5B1B-4F69-A987-26C68E644CB0}" srcOrd="0" destOrd="1" presId="urn:microsoft.com/office/officeart/2017/3/layout/HorizontalPathTimeline"/>
    <dgm:cxn modelId="{A3FE785A-0964-4306-B487-6FAE1B67753E}" type="presOf" srcId="{862B7558-CE80-4E0F-8B80-E400B06F9AE8}" destId="{B2DCEE59-4F54-4E0B-84D9-93D9F507B439}" srcOrd="0" destOrd="0" presId="urn:microsoft.com/office/officeart/2017/3/layout/HorizontalPathTimeline"/>
    <dgm:cxn modelId="{361B117F-C3EC-443C-968A-49C7DF077A1B}" srcId="{25C734C7-FC00-4BE8-A14A-F07C162CBC2F}" destId="{1B61B197-6E8D-4C2B-B37A-540005CADDAD}" srcOrd="0" destOrd="0" parTransId="{871BF629-57A7-4B59-A495-C0E6B13987EA}" sibTransId="{A7E31EE0-6115-43DB-9DF0-DE2D020911FA}"/>
    <dgm:cxn modelId="{4F010784-0778-450C-9F6A-C32990A85654}" srcId="{D6BBCEDD-8DAC-43B5-B4FC-D4A1F8C208F7}" destId="{25C734C7-FC00-4BE8-A14A-F07C162CBC2F}" srcOrd="0" destOrd="0" parTransId="{D04ABCA4-DD36-4703-8AAE-6AF9CF073B77}" sibTransId="{DDA31594-11DE-4681-8277-59A35EB31202}"/>
    <dgm:cxn modelId="{52156C8C-DA7C-4D27-9B9B-B425521534F0}" srcId="{D6BBCEDD-8DAC-43B5-B4FC-D4A1F8C208F7}" destId="{0CA1F787-B6BE-4FC4-A45A-6B6621D6BF5C}" srcOrd="3" destOrd="0" parTransId="{E0FD428A-8695-41F3-8E53-2CE17CF1568E}" sibTransId="{282035C4-034D-4327-9CD5-BA9A4F44C4CD}"/>
    <dgm:cxn modelId="{03EEEC97-6255-484F-8EE5-96C309A07C10}" type="presOf" srcId="{86241F8D-1992-43DD-B88C-9C555E5E298D}" destId="{110E511F-CAE1-4FD1-968B-38F5CB252E16}" srcOrd="0" destOrd="0" presId="urn:microsoft.com/office/officeart/2017/3/layout/HorizontalPathTimeline"/>
    <dgm:cxn modelId="{94FFD0DA-7F4D-43FC-8A94-241E52F219CF}" srcId="{D6BBCEDD-8DAC-43B5-B4FC-D4A1F8C208F7}" destId="{86241F8D-1992-43DD-B88C-9C555E5E298D}" srcOrd="2" destOrd="0" parTransId="{FC28562D-8213-4995-9A4B-5EB8C5A62BC9}" sibTransId="{FE0C74F3-C9BC-4265-9389-4D0E9E85AC00}"/>
    <dgm:cxn modelId="{085FB3DC-B804-45EA-8899-ECD6FD5C38D0}" srcId="{D1F4777D-8861-4BF9-B9C8-10E093337EDE}" destId="{AC10E308-76DE-41E5-B193-708879CD90E8}" srcOrd="0" destOrd="0" parTransId="{3733B73B-EE0B-4047-8ADA-C41B85A4D933}" sibTransId="{A849A774-0719-41F7-A338-B7FF2B948337}"/>
    <dgm:cxn modelId="{38EC3DEC-2A3D-4454-A919-92679D2403A4}" type="presOf" srcId="{405288D3-0ACB-41E3-AFDA-2B6441C42A48}" destId="{1A3AF55A-0A5B-4807-BC44-39FF659CFBD5}" srcOrd="0" destOrd="0" presId="urn:microsoft.com/office/officeart/2017/3/layout/HorizontalPathTimeline"/>
    <dgm:cxn modelId="{C3AA2BEF-97A7-4411-B340-703A09F17C05}" type="presOf" srcId="{25C734C7-FC00-4BE8-A14A-F07C162CBC2F}" destId="{04AEF7C3-24FE-4C55-BDF8-B9110FD665D5}" srcOrd="0" destOrd="0" presId="urn:microsoft.com/office/officeart/2017/3/layout/HorizontalPathTimeline"/>
    <dgm:cxn modelId="{878672F2-F66C-448A-B551-2C35CCC92551}" type="presOf" srcId="{098E06B8-B7C5-450B-B163-D2D4E2DD7C4B}" destId="{5E544D3A-AD3C-4233-9C26-23244536DCCF}" srcOrd="0" destOrd="0" presId="urn:microsoft.com/office/officeart/2017/3/layout/HorizontalPathTimeline"/>
    <dgm:cxn modelId="{701728FE-0EF9-467B-AB53-58EB896DB3C6}" type="presOf" srcId="{D6BBCEDD-8DAC-43B5-B4FC-D4A1F8C208F7}" destId="{C9A89B8B-42F1-4FB0-8D48-3C43E6D6DBB8}" srcOrd="0" destOrd="0" presId="urn:microsoft.com/office/officeart/2017/3/layout/HorizontalPathTimeline"/>
    <dgm:cxn modelId="{B32A86F6-BC88-4C03-AC20-71BA266D36C3}" type="presParOf" srcId="{C9A89B8B-42F1-4FB0-8D48-3C43E6D6DBB8}" destId="{DADCF8AC-DB2E-420A-8D1B-35D33EAFE11E}" srcOrd="0" destOrd="0" presId="urn:microsoft.com/office/officeart/2017/3/layout/HorizontalPathTimeline"/>
    <dgm:cxn modelId="{FE0CCE12-40C8-49C8-ACAC-0E00EF19254F}" type="presParOf" srcId="{C9A89B8B-42F1-4FB0-8D48-3C43E6D6DBB8}" destId="{7D3B310C-9D54-4E75-B070-F4EFEB4D282E}" srcOrd="1" destOrd="0" presId="urn:microsoft.com/office/officeart/2017/3/layout/HorizontalPathTimeline"/>
    <dgm:cxn modelId="{8D7417C1-293E-4CB5-9836-1E3AAE062B03}" type="presParOf" srcId="{7D3B310C-9D54-4E75-B070-F4EFEB4D282E}" destId="{BC13164E-5330-44C9-96AF-372B3DCC75D5}" srcOrd="0" destOrd="0" presId="urn:microsoft.com/office/officeart/2017/3/layout/HorizontalPathTimeline"/>
    <dgm:cxn modelId="{7063127E-8D82-4E26-A0A2-F855FD3BBC70}" type="presParOf" srcId="{BC13164E-5330-44C9-96AF-372B3DCC75D5}" destId="{04AEF7C3-24FE-4C55-BDF8-B9110FD665D5}" srcOrd="0" destOrd="0" presId="urn:microsoft.com/office/officeart/2017/3/layout/HorizontalPathTimeline"/>
    <dgm:cxn modelId="{1F70D737-1233-4BD8-9ECF-44D6CECC37DD}" type="presParOf" srcId="{BC13164E-5330-44C9-96AF-372B3DCC75D5}" destId="{733E6804-EF65-4B5D-AB89-86A6B0792F4B}" srcOrd="1" destOrd="0" presId="urn:microsoft.com/office/officeart/2017/3/layout/HorizontalPathTimeline"/>
    <dgm:cxn modelId="{8A72AE7C-E9DC-43AE-8B08-F33214DCECA5}" type="presParOf" srcId="{733E6804-EF65-4B5D-AB89-86A6B0792F4B}" destId="{8C3A3DDE-37C9-4C7F-80A7-BDD776BE3216}" srcOrd="0" destOrd="0" presId="urn:microsoft.com/office/officeart/2017/3/layout/HorizontalPathTimeline"/>
    <dgm:cxn modelId="{056DA63D-0D6E-46D0-8136-A687E59D0207}" type="presParOf" srcId="{733E6804-EF65-4B5D-AB89-86A6B0792F4B}" destId="{E2A0BD4E-39A0-45A0-877C-D96195244679}" srcOrd="1" destOrd="0" presId="urn:microsoft.com/office/officeart/2017/3/layout/HorizontalPathTimeline"/>
    <dgm:cxn modelId="{0592EFCE-F53A-401E-BA6A-551AEF66B35B}" type="presParOf" srcId="{BC13164E-5330-44C9-96AF-372B3DCC75D5}" destId="{C5C4BBD6-6512-44A5-B286-9F0DE793EFA5}" srcOrd="2" destOrd="0" presId="urn:microsoft.com/office/officeart/2017/3/layout/HorizontalPathTimeline"/>
    <dgm:cxn modelId="{0D6F4FCD-791F-44FA-852E-DC1274F9F456}" type="presParOf" srcId="{BC13164E-5330-44C9-96AF-372B3DCC75D5}" destId="{FCAD355E-3813-49FB-9A2B-5BD79CDC0302}" srcOrd="3" destOrd="0" presId="urn:microsoft.com/office/officeart/2017/3/layout/HorizontalPathTimeline"/>
    <dgm:cxn modelId="{BC0DB944-578B-4206-B550-61FA18BE6CBD}" type="presParOf" srcId="{BC13164E-5330-44C9-96AF-372B3DCC75D5}" destId="{AD43C7DA-C5D3-4D6E-B03F-6F629D640017}" srcOrd="4" destOrd="0" presId="urn:microsoft.com/office/officeart/2017/3/layout/HorizontalPathTimeline"/>
    <dgm:cxn modelId="{FCF5A3B5-2856-4851-AD6E-820222B78E49}" type="presParOf" srcId="{7D3B310C-9D54-4E75-B070-F4EFEB4D282E}" destId="{360617DE-0339-41DB-8BBD-3C87356DD89D}" srcOrd="1" destOrd="0" presId="urn:microsoft.com/office/officeart/2017/3/layout/HorizontalPathTimeline"/>
    <dgm:cxn modelId="{0FD00374-DDF2-4110-B8D7-A49BFD6C93D3}" type="presParOf" srcId="{7D3B310C-9D54-4E75-B070-F4EFEB4D282E}" destId="{B9DEF8E2-847E-41F6-9B6A-3BE8300655A2}" srcOrd="2" destOrd="0" presId="urn:microsoft.com/office/officeart/2017/3/layout/HorizontalPathTimeline"/>
    <dgm:cxn modelId="{008C1BA6-D6AC-4BC1-BD7D-7DF183B1CC66}" type="presParOf" srcId="{B9DEF8E2-847E-41F6-9B6A-3BE8300655A2}" destId="{B2DCEE59-4F54-4E0B-84D9-93D9F507B439}" srcOrd="0" destOrd="0" presId="urn:microsoft.com/office/officeart/2017/3/layout/HorizontalPathTimeline"/>
    <dgm:cxn modelId="{01255533-3930-4A17-9D34-81E5FB8F039D}" type="presParOf" srcId="{B9DEF8E2-847E-41F6-9B6A-3BE8300655A2}" destId="{7D49C4B3-5D86-4339-8030-07DFB51A2229}" srcOrd="1" destOrd="0" presId="urn:microsoft.com/office/officeart/2017/3/layout/HorizontalPathTimeline"/>
    <dgm:cxn modelId="{C04A9FB6-4E3C-4C9A-B87C-3EC53BFB0451}" type="presParOf" srcId="{7D49C4B3-5D86-4339-8030-07DFB51A2229}" destId="{8187B700-5B1B-4F69-A987-26C68E644CB0}" srcOrd="0" destOrd="0" presId="urn:microsoft.com/office/officeart/2017/3/layout/HorizontalPathTimeline"/>
    <dgm:cxn modelId="{887EC76D-2AF1-4E55-B711-4E2FE350B8A8}" type="presParOf" srcId="{7D49C4B3-5D86-4339-8030-07DFB51A2229}" destId="{42791D7F-8945-4B83-924D-636DBF3D5FFD}" srcOrd="1" destOrd="0" presId="urn:microsoft.com/office/officeart/2017/3/layout/HorizontalPathTimeline"/>
    <dgm:cxn modelId="{77BBFBF7-CB2E-47E4-BDB3-CE1762D8DBB1}" type="presParOf" srcId="{B9DEF8E2-847E-41F6-9B6A-3BE8300655A2}" destId="{A1184810-C332-4830-9C09-AF7AEDBE4192}" srcOrd="2" destOrd="0" presId="urn:microsoft.com/office/officeart/2017/3/layout/HorizontalPathTimeline"/>
    <dgm:cxn modelId="{F4687709-6A7B-4927-946E-2C2D356929D5}" type="presParOf" srcId="{B9DEF8E2-847E-41F6-9B6A-3BE8300655A2}" destId="{EAFD623F-605B-4571-B108-9A9E9A82F21F}" srcOrd="3" destOrd="0" presId="urn:microsoft.com/office/officeart/2017/3/layout/HorizontalPathTimeline"/>
    <dgm:cxn modelId="{C97435EC-890E-450F-9588-0861AD216F52}" type="presParOf" srcId="{B9DEF8E2-847E-41F6-9B6A-3BE8300655A2}" destId="{EF8072C3-317A-42F5-BDE3-BF792F4A5B7D}" srcOrd="4" destOrd="0" presId="urn:microsoft.com/office/officeart/2017/3/layout/HorizontalPathTimeline"/>
    <dgm:cxn modelId="{A4020B45-9FE6-4565-AADC-EA3ED805E6E3}" type="presParOf" srcId="{7D3B310C-9D54-4E75-B070-F4EFEB4D282E}" destId="{3BE0CFDB-3722-4D19-BD68-FDA91BCA8385}" srcOrd="3" destOrd="0" presId="urn:microsoft.com/office/officeart/2017/3/layout/HorizontalPathTimeline"/>
    <dgm:cxn modelId="{7E38A5E2-C69D-40FC-A2B6-08F9AB68DD46}" type="presParOf" srcId="{7D3B310C-9D54-4E75-B070-F4EFEB4D282E}" destId="{74E33EF1-3D23-4DAA-8063-D5F9E29B95A3}" srcOrd="4" destOrd="0" presId="urn:microsoft.com/office/officeart/2017/3/layout/HorizontalPathTimeline"/>
    <dgm:cxn modelId="{B0E2507B-33E7-492C-88CD-A61E661B413C}" type="presParOf" srcId="{74E33EF1-3D23-4DAA-8063-D5F9E29B95A3}" destId="{110E511F-CAE1-4FD1-968B-38F5CB252E16}" srcOrd="0" destOrd="0" presId="urn:microsoft.com/office/officeart/2017/3/layout/HorizontalPathTimeline"/>
    <dgm:cxn modelId="{50F92670-6737-4C51-A9EC-385F90477B9D}" type="presParOf" srcId="{74E33EF1-3D23-4DAA-8063-D5F9E29B95A3}" destId="{87D27412-DAB1-4D79-ACB6-6BB6C055C9C9}" srcOrd="1" destOrd="0" presId="urn:microsoft.com/office/officeart/2017/3/layout/HorizontalPathTimeline"/>
    <dgm:cxn modelId="{20EABBDB-9475-4152-89D5-0A27515B0A88}" type="presParOf" srcId="{87D27412-DAB1-4D79-ACB6-6BB6C055C9C9}" destId="{5E544D3A-AD3C-4233-9C26-23244536DCCF}" srcOrd="0" destOrd="0" presId="urn:microsoft.com/office/officeart/2017/3/layout/HorizontalPathTimeline"/>
    <dgm:cxn modelId="{9BAB6840-D8AC-4EB4-8418-31A0950C34CA}" type="presParOf" srcId="{87D27412-DAB1-4D79-ACB6-6BB6C055C9C9}" destId="{AEEAEF44-DC38-4E7D-9A27-F6A146F03C7F}" srcOrd="1" destOrd="0" presId="urn:microsoft.com/office/officeart/2017/3/layout/HorizontalPathTimeline"/>
    <dgm:cxn modelId="{835E134A-EFD9-4AE2-A140-F4A3893EB45C}" type="presParOf" srcId="{74E33EF1-3D23-4DAA-8063-D5F9E29B95A3}" destId="{0F4C5D80-E513-4089-BC69-CB671F0597C3}" srcOrd="2" destOrd="0" presId="urn:microsoft.com/office/officeart/2017/3/layout/HorizontalPathTimeline"/>
    <dgm:cxn modelId="{989FEF31-9A23-440F-9D39-FE08F0AFCAF9}" type="presParOf" srcId="{74E33EF1-3D23-4DAA-8063-D5F9E29B95A3}" destId="{CD7D95E6-8462-4ECA-B2C7-CE42F2194255}" srcOrd="3" destOrd="0" presId="urn:microsoft.com/office/officeart/2017/3/layout/HorizontalPathTimeline"/>
    <dgm:cxn modelId="{EE00D9F1-D215-4265-811F-53A8CBF74356}" type="presParOf" srcId="{74E33EF1-3D23-4DAA-8063-D5F9E29B95A3}" destId="{95393223-5DF0-4E66-8DC7-CF14A978F3CB}" srcOrd="4" destOrd="0" presId="urn:microsoft.com/office/officeart/2017/3/layout/HorizontalPathTimeline"/>
    <dgm:cxn modelId="{79F78493-A22D-486F-A3D4-4A892E5B408A}" type="presParOf" srcId="{7D3B310C-9D54-4E75-B070-F4EFEB4D282E}" destId="{613EC8EB-FA2D-465A-A439-4A2EC79F3081}" srcOrd="5" destOrd="0" presId="urn:microsoft.com/office/officeart/2017/3/layout/HorizontalPathTimeline"/>
    <dgm:cxn modelId="{A2BBDDB1-32C3-4F95-B224-04058FAC65EC}" type="presParOf" srcId="{7D3B310C-9D54-4E75-B070-F4EFEB4D282E}" destId="{C16CD203-A34C-43EA-BEB3-39A257FA6838}" srcOrd="6" destOrd="0" presId="urn:microsoft.com/office/officeart/2017/3/layout/HorizontalPathTimeline"/>
    <dgm:cxn modelId="{82C8D40F-1923-4B14-8687-3E0D1C969C55}" type="presParOf" srcId="{C16CD203-A34C-43EA-BEB3-39A257FA6838}" destId="{01BE0763-AEB0-41C9-9C77-4964FD720A27}" srcOrd="0" destOrd="0" presId="urn:microsoft.com/office/officeart/2017/3/layout/HorizontalPathTimeline"/>
    <dgm:cxn modelId="{DDE69BBB-5A1D-461F-A59D-308D7A6E5942}" type="presParOf" srcId="{C16CD203-A34C-43EA-BEB3-39A257FA6838}" destId="{17A97C58-9FCE-4A62-AE77-7C46D3E32A50}" srcOrd="1" destOrd="0" presId="urn:microsoft.com/office/officeart/2017/3/layout/HorizontalPathTimeline"/>
    <dgm:cxn modelId="{AFEC57F3-638F-4FA5-8302-11EC50DFF67B}" type="presParOf" srcId="{17A97C58-9FCE-4A62-AE77-7C46D3E32A50}" destId="{1A3AF55A-0A5B-4807-BC44-39FF659CFBD5}" srcOrd="0" destOrd="0" presId="urn:microsoft.com/office/officeart/2017/3/layout/HorizontalPathTimeline"/>
    <dgm:cxn modelId="{748E7394-0D24-41DC-B8A4-8A521025B3E5}" type="presParOf" srcId="{17A97C58-9FCE-4A62-AE77-7C46D3E32A50}" destId="{B151E153-DA09-4E53-A728-7F3FECAB39FC}" srcOrd="1" destOrd="0" presId="urn:microsoft.com/office/officeart/2017/3/layout/HorizontalPathTimeline"/>
    <dgm:cxn modelId="{B02573A2-2BF3-4E1B-9FF9-08A1992FF9F5}" type="presParOf" srcId="{C16CD203-A34C-43EA-BEB3-39A257FA6838}" destId="{10D9D0CB-5C18-4A45-9A78-5DFD6AEED230}" srcOrd="2" destOrd="0" presId="urn:microsoft.com/office/officeart/2017/3/layout/HorizontalPathTimeline"/>
    <dgm:cxn modelId="{0CD6B722-F9EC-4D33-9926-20E03100F1B3}" type="presParOf" srcId="{C16CD203-A34C-43EA-BEB3-39A257FA6838}" destId="{0C9738D9-30EE-4C08-8DBF-ADE8E7D02D92}" srcOrd="3" destOrd="0" presId="urn:microsoft.com/office/officeart/2017/3/layout/HorizontalPathTimeline"/>
    <dgm:cxn modelId="{C7629B61-52CB-40C1-9FB5-05CF28927AC5}" type="presParOf" srcId="{C16CD203-A34C-43EA-BEB3-39A257FA6838}" destId="{19DA7D06-133B-43FE-97E6-B221C40B93AE}" srcOrd="4" destOrd="0" presId="urn:microsoft.com/office/officeart/2017/3/layout/HorizontalPath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F4EB49-360E-4850-A5F4-36345D55EC3A}" type="doc">
      <dgm:prSet loTypeId="urn:microsoft.com/office/officeart/2017/3/layout/HorizontalPathTimeline" loCatId="process" qsTypeId="urn:microsoft.com/office/officeart/2005/8/quickstyle/simple1" qsCatId="simple" csTypeId="urn:microsoft.com/office/officeart/2005/8/colors/colorful5" csCatId="colorful" phldr="1"/>
      <dgm:spPr/>
      <dgm:t>
        <a:bodyPr/>
        <a:lstStyle/>
        <a:p>
          <a:endParaRPr lang="en-US"/>
        </a:p>
      </dgm:t>
    </dgm:pt>
    <dgm:pt modelId="{E38219E7-871D-4A20-B591-D199BCFC714C}">
      <dgm:prSet/>
      <dgm:spPr/>
      <dgm:t>
        <a:bodyPr/>
        <a:lstStyle/>
        <a:p>
          <a:pPr>
            <a:defRPr b="1"/>
          </a:pPr>
          <a:r>
            <a:rPr lang="en-US"/>
            <a:t>31 Jan. – 28 Feb.</a:t>
          </a:r>
        </a:p>
      </dgm:t>
    </dgm:pt>
    <dgm:pt modelId="{21CA1BA3-3333-46F4-85B4-2492DC255571}" type="parTrans" cxnId="{CB8F4F43-A7CF-47B5-8FFE-F88A897A23FA}">
      <dgm:prSet/>
      <dgm:spPr/>
      <dgm:t>
        <a:bodyPr/>
        <a:lstStyle/>
        <a:p>
          <a:endParaRPr lang="en-US"/>
        </a:p>
      </dgm:t>
    </dgm:pt>
    <dgm:pt modelId="{8FF520F4-4083-4F77-8DBD-20867E3F95E4}" type="sibTrans" cxnId="{CB8F4F43-A7CF-47B5-8FFE-F88A897A23FA}">
      <dgm:prSet/>
      <dgm:spPr/>
      <dgm:t>
        <a:bodyPr/>
        <a:lstStyle/>
        <a:p>
          <a:endParaRPr lang="en-US"/>
        </a:p>
      </dgm:t>
    </dgm:pt>
    <dgm:pt modelId="{64B9ADA9-55E2-4003-BCA7-2E21E3E7301D}">
      <dgm:prSet/>
      <dgm:spPr/>
      <dgm:t>
        <a:bodyPr/>
        <a:lstStyle/>
        <a:p>
          <a:r>
            <a:rPr lang="en-US"/>
            <a:t>Began and continued work on game. Started with PICO-8. On the 18th, we ditched PICO and moved to Unity.</a:t>
          </a:r>
        </a:p>
      </dgm:t>
    </dgm:pt>
    <dgm:pt modelId="{8D3B4A97-E28F-4837-96C0-58F4CC3AB359}" type="parTrans" cxnId="{F67448F5-8706-4ED4-AB82-E948FD1FC71E}">
      <dgm:prSet/>
      <dgm:spPr/>
      <dgm:t>
        <a:bodyPr/>
        <a:lstStyle/>
        <a:p>
          <a:endParaRPr lang="en-US"/>
        </a:p>
      </dgm:t>
    </dgm:pt>
    <dgm:pt modelId="{B5D0EA13-2472-40E0-B4EB-7AE71219840A}" type="sibTrans" cxnId="{F67448F5-8706-4ED4-AB82-E948FD1FC71E}">
      <dgm:prSet/>
      <dgm:spPr/>
      <dgm:t>
        <a:bodyPr/>
        <a:lstStyle/>
        <a:p>
          <a:endParaRPr lang="en-US"/>
        </a:p>
      </dgm:t>
    </dgm:pt>
    <dgm:pt modelId="{7ED26F39-E332-414C-8A65-8FDEEBD65B09}">
      <dgm:prSet/>
      <dgm:spPr/>
      <dgm:t>
        <a:bodyPr/>
        <a:lstStyle/>
        <a:p>
          <a:pPr>
            <a:defRPr b="1"/>
          </a:pPr>
          <a:r>
            <a:rPr lang="en-US"/>
            <a:t>2–10 Mar.</a:t>
          </a:r>
        </a:p>
      </dgm:t>
    </dgm:pt>
    <dgm:pt modelId="{C67235F7-ECE9-469B-9CE5-410E8F7FD651}" type="parTrans" cxnId="{C57FE55D-1C22-4A2E-BD9D-5E7770D7D617}">
      <dgm:prSet/>
      <dgm:spPr/>
      <dgm:t>
        <a:bodyPr/>
        <a:lstStyle/>
        <a:p>
          <a:endParaRPr lang="en-US"/>
        </a:p>
      </dgm:t>
    </dgm:pt>
    <dgm:pt modelId="{21FB9166-192C-4ED2-B045-5623986AF45B}" type="sibTrans" cxnId="{C57FE55D-1C22-4A2E-BD9D-5E7770D7D617}">
      <dgm:prSet/>
      <dgm:spPr/>
      <dgm:t>
        <a:bodyPr/>
        <a:lstStyle/>
        <a:p>
          <a:endParaRPr lang="en-US"/>
        </a:p>
      </dgm:t>
    </dgm:pt>
    <dgm:pt modelId="{7682C23F-7A88-4AA9-9697-5A5CDDBFEF23}">
      <dgm:prSet/>
      <dgm:spPr/>
      <dgm:t>
        <a:bodyPr/>
        <a:lstStyle/>
        <a:p>
          <a:r>
            <a:rPr lang="en-US"/>
            <a:t>Spring break</a:t>
          </a:r>
        </a:p>
      </dgm:t>
    </dgm:pt>
    <dgm:pt modelId="{4D6A1E38-C974-4518-8AED-7FDF19FD7CD6}" type="parTrans" cxnId="{0B1F1237-582C-43E1-8404-156CA0532D7F}">
      <dgm:prSet/>
      <dgm:spPr/>
      <dgm:t>
        <a:bodyPr/>
        <a:lstStyle/>
        <a:p>
          <a:endParaRPr lang="en-US"/>
        </a:p>
      </dgm:t>
    </dgm:pt>
    <dgm:pt modelId="{B60B6CAD-7A2C-48E1-898B-1F745AA34538}" type="sibTrans" cxnId="{0B1F1237-582C-43E1-8404-156CA0532D7F}">
      <dgm:prSet/>
      <dgm:spPr/>
      <dgm:t>
        <a:bodyPr/>
        <a:lstStyle/>
        <a:p>
          <a:endParaRPr lang="en-US"/>
        </a:p>
      </dgm:t>
    </dgm:pt>
    <dgm:pt modelId="{D9B19B1A-4CC3-46CD-8B0A-9760956452BF}">
      <dgm:prSet/>
      <dgm:spPr/>
      <dgm:t>
        <a:bodyPr/>
        <a:lstStyle/>
        <a:p>
          <a:r>
            <a:rPr lang="en-US"/>
            <a:t>Heavy amount of work accomplished during the break; TAP Expo coming up on 14th</a:t>
          </a:r>
        </a:p>
      </dgm:t>
    </dgm:pt>
    <dgm:pt modelId="{B9FDA1E1-2664-4361-8A08-91DFF148328E}" type="parTrans" cxnId="{94AE9D30-2E19-41E3-868E-9E0BF745C9AA}">
      <dgm:prSet/>
      <dgm:spPr/>
      <dgm:t>
        <a:bodyPr/>
        <a:lstStyle/>
        <a:p>
          <a:endParaRPr lang="en-US"/>
        </a:p>
      </dgm:t>
    </dgm:pt>
    <dgm:pt modelId="{B860E09D-A809-4D9F-B53B-186406F45A4D}" type="sibTrans" cxnId="{94AE9D30-2E19-41E3-868E-9E0BF745C9AA}">
      <dgm:prSet/>
      <dgm:spPr/>
      <dgm:t>
        <a:bodyPr/>
        <a:lstStyle/>
        <a:p>
          <a:endParaRPr lang="en-US"/>
        </a:p>
      </dgm:t>
    </dgm:pt>
    <dgm:pt modelId="{D43701B8-C559-41E8-84F3-A49283C85650}" type="pres">
      <dgm:prSet presAssocID="{1BF4EB49-360E-4850-A5F4-36345D55EC3A}" presName="root" presStyleCnt="0">
        <dgm:presLayoutVars>
          <dgm:chMax/>
          <dgm:chPref/>
          <dgm:animLvl val="lvl"/>
        </dgm:presLayoutVars>
      </dgm:prSet>
      <dgm:spPr/>
    </dgm:pt>
    <dgm:pt modelId="{32366A31-D5BB-4ED6-A83C-AC192C02B4D0}" type="pres">
      <dgm:prSet presAssocID="{1BF4EB49-360E-4850-A5F4-36345D55EC3A}" presName="divider" presStyleLbl="node1" presStyleIdx="0" presStyleCnt="1"/>
      <dgm:spPr/>
    </dgm:pt>
    <dgm:pt modelId="{D49DA786-03A2-47D7-9CB6-B8AB10E76B4B}" type="pres">
      <dgm:prSet presAssocID="{1BF4EB49-360E-4850-A5F4-36345D55EC3A}" presName="nodes" presStyleCnt="0">
        <dgm:presLayoutVars>
          <dgm:chMax/>
          <dgm:chPref/>
          <dgm:animLvl val="lvl"/>
        </dgm:presLayoutVars>
      </dgm:prSet>
      <dgm:spPr/>
    </dgm:pt>
    <dgm:pt modelId="{5D828777-1B72-45E9-B1DA-63C13B0AFED7}" type="pres">
      <dgm:prSet presAssocID="{E38219E7-871D-4A20-B591-D199BCFC714C}" presName="composite" presStyleCnt="0"/>
      <dgm:spPr/>
    </dgm:pt>
    <dgm:pt modelId="{120F9E6A-E366-461F-9210-95798735A27D}" type="pres">
      <dgm:prSet presAssocID="{E38219E7-871D-4A20-B591-D199BCFC714C}" presName="L1TextContainer" presStyleLbl="revTx" presStyleIdx="0" presStyleCnt="2">
        <dgm:presLayoutVars>
          <dgm:chMax val="1"/>
          <dgm:chPref val="1"/>
          <dgm:bulletEnabled val="1"/>
        </dgm:presLayoutVars>
      </dgm:prSet>
      <dgm:spPr/>
    </dgm:pt>
    <dgm:pt modelId="{6698706D-CB6F-43B2-B8E9-F79E06EC2D75}" type="pres">
      <dgm:prSet presAssocID="{E38219E7-871D-4A20-B591-D199BCFC714C}" presName="L2TextContainerWrapper" presStyleCnt="0">
        <dgm:presLayoutVars>
          <dgm:chMax val="0"/>
          <dgm:chPref val="0"/>
          <dgm:bulletEnabled val="1"/>
        </dgm:presLayoutVars>
      </dgm:prSet>
      <dgm:spPr/>
    </dgm:pt>
    <dgm:pt modelId="{FA5F1612-D0FD-4FD3-B962-8CB8D1005090}" type="pres">
      <dgm:prSet presAssocID="{E38219E7-871D-4A20-B591-D199BCFC714C}" presName="L2TextContainer" presStyleLbl="bgAccFollowNode1" presStyleIdx="0" presStyleCnt="2"/>
      <dgm:spPr/>
    </dgm:pt>
    <dgm:pt modelId="{A476D138-FE89-4CC2-8155-DD351C6E50AC}" type="pres">
      <dgm:prSet presAssocID="{E38219E7-871D-4A20-B591-D199BCFC714C}" presName="FlexibleEmptyPlaceHolder" presStyleCnt="0"/>
      <dgm:spPr/>
    </dgm:pt>
    <dgm:pt modelId="{52986482-F470-4A86-9EC1-F5856671C887}" type="pres">
      <dgm:prSet presAssocID="{E38219E7-871D-4A20-B591-D199BCFC714C}" presName="ConnectLine" presStyleLbl="alignNode1" presStyleIdx="0" presStyleCnt="2"/>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3C093690-9DAE-4C66-A961-0734560A9EAC}" type="pres">
      <dgm:prSet presAssocID="{E38219E7-871D-4A20-B591-D199BCFC714C}" presName="ConnectorPoint" presStyleLbl="fgAcc1" presStyleIdx="0" presStyleCnt="2"/>
      <dgm:spPr>
        <a:solidFill>
          <a:schemeClr val="lt1">
            <a:alpha val="90000"/>
            <a:hueOff val="0"/>
            <a:satOff val="0"/>
            <a:lumOff val="0"/>
            <a:alphaOff val="0"/>
          </a:schemeClr>
        </a:solidFill>
        <a:ln w="12700" cap="flat" cmpd="sng" algn="ctr">
          <a:noFill/>
          <a:prstDash val="solid"/>
          <a:miter lim="800000"/>
        </a:ln>
        <a:effectLst/>
      </dgm:spPr>
    </dgm:pt>
    <dgm:pt modelId="{A1CDFAFF-60CF-4305-9457-228CF7A640FF}" type="pres">
      <dgm:prSet presAssocID="{E38219E7-871D-4A20-B591-D199BCFC714C}" presName="EmptyPlaceHolder" presStyleCnt="0"/>
      <dgm:spPr/>
    </dgm:pt>
    <dgm:pt modelId="{362B3D8D-44EE-469D-AFC5-59BE3B8F557B}" type="pres">
      <dgm:prSet presAssocID="{8FF520F4-4083-4F77-8DBD-20867E3F95E4}" presName="spaceBetweenRectangles" presStyleCnt="0"/>
      <dgm:spPr/>
    </dgm:pt>
    <dgm:pt modelId="{23645288-2CAC-43AE-A0B9-87B7CA9AEB9C}" type="pres">
      <dgm:prSet presAssocID="{7ED26F39-E332-414C-8A65-8FDEEBD65B09}" presName="composite" presStyleCnt="0"/>
      <dgm:spPr/>
    </dgm:pt>
    <dgm:pt modelId="{B4E88A75-A135-41E9-8474-8C46250A0586}" type="pres">
      <dgm:prSet presAssocID="{7ED26F39-E332-414C-8A65-8FDEEBD65B09}" presName="L1TextContainer" presStyleLbl="revTx" presStyleIdx="1" presStyleCnt="2">
        <dgm:presLayoutVars>
          <dgm:chMax val="1"/>
          <dgm:chPref val="1"/>
          <dgm:bulletEnabled val="1"/>
        </dgm:presLayoutVars>
      </dgm:prSet>
      <dgm:spPr/>
    </dgm:pt>
    <dgm:pt modelId="{E8741D12-A76A-4276-8A15-79BDABD21A85}" type="pres">
      <dgm:prSet presAssocID="{7ED26F39-E332-414C-8A65-8FDEEBD65B09}" presName="L2TextContainerWrapper" presStyleCnt="0">
        <dgm:presLayoutVars>
          <dgm:chMax val="0"/>
          <dgm:chPref val="0"/>
          <dgm:bulletEnabled val="1"/>
        </dgm:presLayoutVars>
      </dgm:prSet>
      <dgm:spPr/>
    </dgm:pt>
    <dgm:pt modelId="{4701605D-9C70-4C71-B25C-A3114AD3AB40}" type="pres">
      <dgm:prSet presAssocID="{7ED26F39-E332-414C-8A65-8FDEEBD65B09}" presName="L2TextContainer" presStyleLbl="bgAccFollowNode1" presStyleIdx="1" presStyleCnt="2"/>
      <dgm:spPr/>
    </dgm:pt>
    <dgm:pt modelId="{D643626E-A4B2-450A-AF3C-81FE2143AB59}" type="pres">
      <dgm:prSet presAssocID="{7ED26F39-E332-414C-8A65-8FDEEBD65B09}" presName="FlexibleEmptyPlaceHolder" presStyleCnt="0"/>
      <dgm:spPr/>
    </dgm:pt>
    <dgm:pt modelId="{A7CD7AEC-350E-44DC-885C-0CBA958AB738}" type="pres">
      <dgm:prSet presAssocID="{7ED26F39-E332-414C-8A65-8FDEEBD65B09}" presName="ConnectLine" presStyleLbl="alignNode1" presStyleIdx="1" presStyleCnt="2"/>
      <dgm:spPr>
        <a:solidFill>
          <a:schemeClr val="accent5">
            <a:hueOff val="-6758543"/>
            <a:satOff val="-17419"/>
            <a:lumOff val="-11765"/>
            <a:alphaOff val="0"/>
          </a:schemeClr>
        </a:solidFill>
        <a:ln w="6350" cap="flat" cmpd="sng" algn="ctr">
          <a:solidFill>
            <a:schemeClr val="accent5">
              <a:hueOff val="-6758543"/>
              <a:satOff val="-17419"/>
              <a:lumOff val="-11765"/>
              <a:alphaOff val="0"/>
            </a:schemeClr>
          </a:solidFill>
          <a:prstDash val="dash"/>
          <a:miter lim="800000"/>
        </a:ln>
        <a:effectLst/>
      </dgm:spPr>
    </dgm:pt>
    <dgm:pt modelId="{5E356B17-93A6-4B7A-967F-349F627099C6}" type="pres">
      <dgm:prSet presAssocID="{7ED26F39-E332-414C-8A65-8FDEEBD65B09}" presName="ConnectorPoint" presStyleLbl="fgAcc1" presStyleIdx="1" presStyleCnt="2"/>
      <dgm:spPr>
        <a:solidFill>
          <a:schemeClr val="lt1">
            <a:alpha val="90000"/>
            <a:hueOff val="0"/>
            <a:satOff val="0"/>
            <a:lumOff val="0"/>
            <a:alphaOff val="0"/>
          </a:schemeClr>
        </a:solidFill>
        <a:ln w="12700" cap="flat" cmpd="sng" algn="ctr">
          <a:noFill/>
          <a:prstDash val="solid"/>
          <a:miter lim="800000"/>
        </a:ln>
        <a:effectLst/>
      </dgm:spPr>
    </dgm:pt>
    <dgm:pt modelId="{ED8A4F28-FEB7-403E-9744-6E867A667D50}" type="pres">
      <dgm:prSet presAssocID="{7ED26F39-E332-414C-8A65-8FDEEBD65B09}" presName="EmptyPlaceHolder" presStyleCnt="0"/>
      <dgm:spPr/>
    </dgm:pt>
  </dgm:ptLst>
  <dgm:cxnLst>
    <dgm:cxn modelId="{97DD4402-E55D-4242-967F-FD634F0A6ACE}" type="presOf" srcId="{7ED26F39-E332-414C-8A65-8FDEEBD65B09}" destId="{B4E88A75-A135-41E9-8474-8C46250A0586}" srcOrd="0" destOrd="0" presId="urn:microsoft.com/office/officeart/2017/3/layout/HorizontalPathTimeline"/>
    <dgm:cxn modelId="{80846E05-40B3-49DF-BCB7-29EC6FF209D8}" type="presOf" srcId="{D9B19B1A-4CC3-46CD-8B0A-9760956452BF}" destId="{4701605D-9C70-4C71-B25C-A3114AD3AB40}" srcOrd="0" destOrd="1" presId="urn:microsoft.com/office/officeart/2017/3/layout/HorizontalPathTimeline"/>
    <dgm:cxn modelId="{0286EE15-2D4C-4A02-AEAC-6E02EE46D3FE}" type="presOf" srcId="{1BF4EB49-360E-4850-A5F4-36345D55EC3A}" destId="{D43701B8-C559-41E8-84F3-A49283C85650}" srcOrd="0" destOrd="0" presId="urn:microsoft.com/office/officeart/2017/3/layout/HorizontalPathTimeline"/>
    <dgm:cxn modelId="{779B6723-042A-4B00-B7DE-0B69F3A5AE65}" type="presOf" srcId="{64B9ADA9-55E2-4003-BCA7-2E21E3E7301D}" destId="{FA5F1612-D0FD-4FD3-B962-8CB8D1005090}" srcOrd="0" destOrd="0" presId="urn:microsoft.com/office/officeart/2017/3/layout/HorizontalPathTimeline"/>
    <dgm:cxn modelId="{94AE9D30-2E19-41E3-868E-9E0BF745C9AA}" srcId="{7682C23F-7A88-4AA9-9697-5A5CDDBFEF23}" destId="{D9B19B1A-4CC3-46CD-8B0A-9760956452BF}" srcOrd="0" destOrd="0" parTransId="{B9FDA1E1-2664-4361-8A08-91DFF148328E}" sibTransId="{B860E09D-A809-4D9F-B53B-186406F45A4D}"/>
    <dgm:cxn modelId="{0B1F1237-582C-43E1-8404-156CA0532D7F}" srcId="{7ED26F39-E332-414C-8A65-8FDEEBD65B09}" destId="{7682C23F-7A88-4AA9-9697-5A5CDDBFEF23}" srcOrd="0" destOrd="0" parTransId="{4D6A1E38-C974-4518-8AED-7FDF19FD7CD6}" sibTransId="{B60B6CAD-7A2C-48E1-898B-1F745AA34538}"/>
    <dgm:cxn modelId="{C57FE55D-1C22-4A2E-BD9D-5E7770D7D617}" srcId="{1BF4EB49-360E-4850-A5F4-36345D55EC3A}" destId="{7ED26F39-E332-414C-8A65-8FDEEBD65B09}" srcOrd="1" destOrd="0" parTransId="{C67235F7-ECE9-469B-9CE5-410E8F7FD651}" sibTransId="{21FB9166-192C-4ED2-B045-5623986AF45B}"/>
    <dgm:cxn modelId="{CB8F4F43-A7CF-47B5-8FFE-F88A897A23FA}" srcId="{1BF4EB49-360E-4850-A5F4-36345D55EC3A}" destId="{E38219E7-871D-4A20-B591-D199BCFC714C}" srcOrd="0" destOrd="0" parTransId="{21CA1BA3-3333-46F4-85B4-2492DC255571}" sibTransId="{8FF520F4-4083-4F77-8DBD-20867E3F95E4}"/>
    <dgm:cxn modelId="{381D5D74-4FD4-4D4B-AFA5-CF4F1D746D64}" type="presOf" srcId="{7682C23F-7A88-4AA9-9697-5A5CDDBFEF23}" destId="{4701605D-9C70-4C71-B25C-A3114AD3AB40}" srcOrd="0" destOrd="0" presId="urn:microsoft.com/office/officeart/2017/3/layout/HorizontalPathTimeline"/>
    <dgm:cxn modelId="{DE7C6687-734D-438C-8BC2-134C763ACB12}" type="presOf" srcId="{E38219E7-871D-4A20-B591-D199BCFC714C}" destId="{120F9E6A-E366-461F-9210-95798735A27D}" srcOrd="0" destOrd="0" presId="urn:microsoft.com/office/officeart/2017/3/layout/HorizontalPathTimeline"/>
    <dgm:cxn modelId="{F67448F5-8706-4ED4-AB82-E948FD1FC71E}" srcId="{E38219E7-871D-4A20-B591-D199BCFC714C}" destId="{64B9ADA9-55E2-4003-BCA7-2E21E3E7301D}" srcOrd="0" destOrd="0" parTransId="{8D3B4A97-E28F-4837-96C0-58F4CC3AB359}" sibTransId="{B5D0EA13-2472-40E0-B4EB-7AE71219840A}"/>
    <dgm:cxn modelId="{FBB75462-7F25-4A32-AD3D-8DC4EE315D93}" type="presParOf" srcId="{D43701B8-C559-41E8-84F3-A49283C85650}" destId="{32366A31-D5BB-4ED6-A83C-AC192C02B4D0}" srcOrd="0" destOrd="0" presId="urn:microsoft.com/office/officeart/2017/3/layout/HorizontalPathTimeline"/>
    <dgm:cxn modelId="{7D8980ED-FDC5-4C33-917E-6D4A6463F6DE}" type="presParOf" srcId="{D43701B8-C559-41E8-84F3-A49283C85650}" destId="{D49DA786-03A2-47D7-9CB6-B8AB10E76B4B}" srcOrd="1" destOrd="0" presId="urn:microsoft.com/office/officeart/2017/3/layout/HorizontalPathTimeline"/>
    <dgm:cxn modelId="{62D20AAF-556F-495E-B3CA-B287A3DF26C1}" type="presParOf" srcId="{D49DA786-03A2-47D7-9CB6-B8AB10E76B4B}" destId="{5D828777-1B72-45E9-B1DA-63C13B0AFED7}" srcOrd="0" destOrd="0" presId="urn:microsoft.com/office/officeart/2017/3/layout/HorizontalPathTimeline"/>
    <dgm:cxn modelId="{18045261-47F4-4B97-819B-1BA90698498E}" type="presParOf" srcId="{5D828777-1B72-45E9-B1DA-63C13B0AFED7}" destId="{120F9E6A-E366-461F-9210-95798735A27D}" srcOrd="0" destOrd="0" presId="urn:microsoft.com/office/officeart/2017/3/layout/HorizontalPathTimeline"/>
    <dgm:cxn modelId="{2B3D530C-3507-431C-9669-FE2ED20C928B}" type="presParOf" srcId="{5D828777-1B72-45E9-B1DA-63C13B0AFED7}" destId="{6698706D-CB6F-43B2-B8E9-F79E06EC2D75}" srcOrd="1" destOrd="0" presId="urn:microsoft.com/office/officeart/2017/3/layout/HorizontalPathTimeline"/>
    <dgm:cxn modelId="{ED6C9144-FCEE-4A44-9465-0D197F194627}" type="presParOf" srcId="{6698706D-CB6F-43B2-B8E9-F79E06EC2D75}" destId="{FA5F1612-D0FD-4FD3-B962-8CB8D1005090}" srcOrd="0" destOrd="0" presId="urn:microsoft.com/office/officeart/2017/3/layout/HorizontalPathTimeline"/>
    <dgm:cxn modelId="{0EBF8AAE-BFED-4F4D-838E-C1295E6CAAF6}" type="presParOf" srcId="{6698706D-CB6F-43B2-B8E9-F79E06EC2D75}" destId="{A476D138-FE89-4CC2-8155-DD351C6E50AC}" srcOrd="1" destOrd="0" presId="urn:microsoft.com/office/officeart/2017/3/layout/HorizontalPathTimeline"/>
    <dgm:cxn modelId="{7FFC47E4-647C-4335-9388-A7DB191F957A}" type="presParOf" srcId="{5D828777-1B72-45E9-B1DA-63C13B0AFED7}" destId="{52986482-F470-4A86-9EC1-F5856671C887}" srcOrd="2" destOrd="0" presId="urn:microsoft.com/office/officeart/2017/3/layout/HorizontalPathTimeline"/>
    <dgm:cxn modelId="{9764BDF0-E38D-41F3-B4F8-BF724FE89C94}" type="presParOf" srcId="{5D828777-1B72-45E9-B1DA-63C13B0AFED7}" destId="{3C093690-9DAE-4C66-A961-0734560A9EAC}" srcOrd="3" destOrd="0" presId="urn:microsoft.com/office/officeart/2017/3/layout/HorizontalPathTimeline"/>
    <dgm:cxn modelId="{6F75F1FF-8627-461F-AF05-366EC16E65A5}" type="presParOf" srcId="{5D828777-1B72-45E9-B1DA-63C13B0AFED7}" destId="{A1CDFAFF-60CF-4305-9457-228CF7A640FF}" srcOrd="4" destOrd="0" presId="urn:microsoft.com/office/officeart/2017/3/layout/HorizontalPathTimeline"/>
    <dgm:cxn modelId="{34EE55E0-780E-4BB6-B016-4655B9B8D61C}" type="presParOf" srcId="{D49DA786-03A2-47D7-9CB6-B8AB10E76B4B}" destId="{362B3D8D-44EE-469D-AFC5-59BE3B8F557B}" srcOrd="1" destOrd="0" presId="urn:microsoft.com/office/officeart/2017/3/layout/HorizontalPathTimeline"/>
    <dgm:cxn modelId="{18599E2A-9EDB-4975-A34F-E781B787FBF0}" type="presParOf" srcId="{D49DA786-03A2-47D7-9CB6-B8AB10E76B4B}" destId="{23645288-2CAC-43AE-A0B9-87B7CA9AEB9C}" srcOrd="2" destOrd="0" presId="urn:microsoft.com/office/officeart/2017/3/layout/HorizontalPathTimeline"/>
    <dgm:cxn modelId="{F97F8E83-81E0-44E7-B9A2-56ADE05D7EBC}" type="presParOf" srcId="{23645288-2CAC-43AE-A0B9-87B7CA9AEB9C}" destId="{B4E88A75-A135-41E9-8474-8C46250A0586}" srcOrd="0" destOrd="0" presId="urn:microsoft.com/office/officeart/2017/3/layout/HorizontalPathTimeline"/>
    <dgm:cxn modelId="{059BD3DE-3F48-4290-AF6C-66A7D21757A3}" type="presParOf" srcId="{23645288-2CAC-43AE-A0B9-87B7CA9AEB9C}" destId="{E8741D12-A76A-4276-8A15-79BDABD21A85}" srcOrd="1" destOrd="0" presId="urn:microsoft.com/office/officeart/2017/3/layout/HorizontalPathTimeline"/>
    <dgm:cxn modelId="{FC960D71-0216-4CA3-8990-C2678F3985F9}" type="presParOf" srcId="{E8741D12-A76A-4276-8A15-79BDABD21A85}" destId="{4701605D-9C70-4C71-B25C-A3114AD3AB40}" srcOrd="0" destOrd="0" presId="urn:microsoft.com/office/officeart/2017/3/layout/HorizontalPathTimeline"/>
    <dgm:cxn modelId="{7FDB5154-8FC4-4201-858C-6FD1504720CF}" type="presParOf" srcId="{E8741D12-A76A-4276-8A15-79BDABD21A85}" destId="{D643626E-A4B2-450A-AF3C-81FE2143AB59}" srcOrd="1" destOrd="0" presId="urn:microsoft.com/office/officeart/2017/3/layout/HorizontalPathTimeline"/>
    <dgm:cxn modelId="{B7FA20A2-0756-4063-BCB0-A332A33DC5F2}" type="presParOf" srcId="{23645288-2CAC-43AE-A0B9-87B7CA9AEB9C}" destId="{A7CD7AEC-350E-44DC-885C-0CBA958AB738}" srcOrd="2" destOrd="0" presId="urn:microsoft.com/office/officeart/2017/3/layout/HorizontalPathTimeline"/>
    <dgm:cxn modelId="{EE808760-5341-4F61-A407-EC8E1E482163}" type="presParOf" srcId="{23645288-2CAC-43AE-A0B9-87B7CA9AEB9C}" destId="{5E356B17-93A6-4B7A-967F-349F627099C6}" srcOrd="3" destOrd="0" presId="urn:microsoft.com/office/officeart/2017/3/layout/HorizontalPathTimeline"/>
    <dgm:cxn modelId="{209821D0-EEDC-4CFD-A06B-16FC20FEEF13}" type="presParOf" srcId="{23645288-2CAC-43AE-A0B9-87B7CA9AEB9C}" destId="{ED8A4F28-FEB7-403E-9744-6E867A667D50}" srcOrd="4" destOrd="0" presId="urn:microsoft.com/office/officeart/2017/3/layout/HorizontalPathTimeline"/>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1CFA233-B0FE-4E5D-80AD-23DB9AC9FD0E}" type="doc">
      <dgm:prSet loTypeId="urn:microsoft.com/office/officeart/2017/3/layout/HorizontalPathTimeline" loCatId="process" qsTypeId="urn:microsoft.com/office/officeart/2005/8/quickstyle/simple1" qsCatId="simple" csTypeId="urn:microsoft.com/office/officeart/2005/8/colors/colorful5" csCatId="colorful" phldr="1"/>
      <dgm:spPr/>
      <dgm:t>
        <a:bodyPr/>
        <a:lstStyle/>
        <a:p>
          <a:endParaRPr lang="en-US"/>
        </a:p>
      </dgm:t>
    </dgm:pt>
    <dgm:pt modelId="{3453A8B1-28B0-4DDD-A3AC-77CC2DF0084E}">
      <dgm:prSet/>
      <dgm:spPr/>
      <dgm:t>
        <a:bodyPr/>
        <a:lstStyle/>
        <a:p>
          <a:pPr>
            <a:defRPr b="1"/>
          </a:pPr>
          <a:r>
            <a:rPr lang="en-US" dirty="0"/>
            <a:t>14–22 Mar.</a:t>
          </a:r>
        </a:p>
      </dgm:t>
    </dgm:pt>
    <dgm:pt modelId="{27597FCD-3243-4046-97CC-AE12801842A1}" type="parTrans" cxnId="{98D3A870-E093-43D0-9546-5B7EE79E3A74}">
      <dgm:prSet/>
      <dgm:spPr/>
      <dgm:t>
        <a:bodyPr/>
        <a:lstStyle/>
        <a:p>
          <a:endParaRPr lang="en-US"/>
        </a:p>
      </dgm:t>
    </dgm:pt>
    <dgm:pt modelId="{41A22A50-BCDA-4BD7-B1A5-CE0F750A81DE}" type="sibTrans" cxnId="{98D3A870-E093-43D0-9546-5B7EE79E3A74}">
      <dgm:prSet/>
      <dgm:spPr/>
      <dgm:t>
        <a:bodyPr/>
        <a:lstStyle/>
        <a:p>
          <a:endParaRPr lang="en-US"/>
        </a:p>
      </dgm:t>
    </dgm:pt>
    <dgm:pt modelId="{9E3525AB-1392-4898-A1DA-BD19F92918AB}">
      <dgm:prSet/>
      <dgm:spPr/>
      <dgm:t>
        <a:bodyPr/>
        <a:lstStyle/>
        <a:p>
          <a:r>
            <a:rPr lang="en-US"/>
            <a:t>Fixed controls</a:t>
          </a:r>
        </a:p>
      </dgm:t>
    </dgm:pt>
    <dgm:pt modelId="{B533372E-0058-41C4-9647-41C73DE9FBB2}" type="parTrans" cxnId="{4DABA5D8-566A-48E3-A758-C9F9C88DBF52}">
      <dgm:prSet/>
      <dgm:spPr/>
      <dgm:t>
        <a:bodyPr/>
        <a:lstStyle/>
        <a:p>
          <a:endParaRPr lang="en-US"/>
        </a:p>
      </dgm:t>
    </dgm:pt>
    <dgm:pt modelId="{F859D691-D18D-4051-82C5-4184B9242CDB}" type="sibTrans" cxnId="{4DABA5D8-566A-48E3-A758-C9F9C88DBF52}">
      <dgm:prSet/>
      <dgm:spPr/>
      <dgm:t>
        <a:bodyPr/>
        <a:lstStyle/>
        <a:p>
          <a:endParaRPr lang="en-US"/>
        </a:p>
      </dgm:t>
    </dgm:pt>
    <dgm:pt modelId="{9C15E342-0A43-4751-972F-8B6ABFBD9D58}">
      <dgm:prSet/>
      <dgm:spPr/>
      <dgm:t>
        <a:bodyPr/>
        <a:lstStyle/>
        <a:p>
          <a:r>
            <a:rPr lang="en-US" dirty="0"/>
            <a:t>Fixed attacking system</a:t>
          </a:r>
        </a:p>
      </dgm:t>
    </dgm:pt>
    <dgm:pt modelId="{1D5D84DC-702F-4334-BB55-519E8B45933A}" type="parTrans" cxnId="{C78F429B-B9CB-4AD0-A6C3-FC7D4E22E259}">
      <dgm:prSet/>
      <dgm:spPr/>
      <dgm:t>
        <a:bodyPr/>
        <a:lstStyle/>
        <a:p>
          <a:endParaRPr lang="en-US"/>
        </a:p>
      </dgm:t>
    </dgm:pt>
    <dgm:pt modelId="{72E17104-D2E6-4660-BD93-2248085D56CF}" type="sibTrans" cxnId="{C78F429B-B9CB-4AD0-A6C3-FC7D4E22E259}">
      <dgm:prSet/>
      <dgm:spPr/>
      <dgm:t>
        <a:bodyPr/>
        <a:lstStyle/>
        <a:p>
          <a:endParaRPr lang="en-US"/>
        </a:p>
      </dgm:t>
    </dgm:pt>
    <dgm:pt modelId="{A680B1B3-7A11-4A61-9245-E3FEE4EB0B2D}">
      <dgm:prSet/>
      <dgm:spPr/>
      <dgm:t>
        <a:bodyPr/>
        <a:lstStyle/>
        <a:p>
          <a:r>
            <a:rPr lang="en-US"/>
            <a:t>Fixed respawn system</a:t>
          </a:r>
        </a:p>
      </dgm:t>
    </dgm:pt>
    <dgm:pt modelId="{164BB384-A9E4-41F9-A48C-2AC65B3C4E30}" type="parTrans" cxnId="{3952DAB3-C5F8-44C9-8693-EB1BEAD373BD}">
      <dgm:prSet/>
      <dgm:spPr/>
      <dgm:t>
        <a:bodyPr/>
        <a:lstStyle/>
        <a:p>
          <a:endParaRPr lang="en-US"/>
        </a:p>
      </dgm:t>
    </dgm:pt>
    <dgm:pt modelId="{9EF86E62-AA0C-4052-8FDD-72C95DD49698}" type="sibTrans" cxnId="{3952DAB3-C5F8-44C9-8693-EB1BEAD373BD}">
      <dgm:prSet/>
      <dgm:spPr/>
      <dgm:t>
        <a:bodyPr/>
        <a:lstStyle/>
        <a:p>
          <a:endParaRPr lang="en-US"/>
        </a:p>
      </dgm:t>
    </dgm:pt>
    <dgm:pt modelId="{70A2A223-E560-4F17-B38A-8BB7F531D04C}">
      <dgm:prSet/>
      <dgm:spPr/>
      <dgm:t>
        <a:bodyPr/>
        <a:lstStyle/>
        <a:p>
          <a:r>
            <a:rPr lang="en-US"/>
            <a:t>Fixed level selection and character selection</a:t>
          </a:r>
        </a:p>
      </dgm:t>
    </dgm:pt>
    <dgm:pt modelId="{7708E5E1-EED0-4921-BC2C-71C1F9E6E6D5}" type="parTrans" cxnId="{15D58F00-6440-4392-8E57-C2247144C760}">
      <dgm:prSet/>
      <dgm:spPr/>
      <dgm:t>
        <a:bodyPr/>
        <a:lstStyle/>
        <a:p>
          <a:endParaRPr lang="en-US"/>
        </a:p>
      </dgm:t>
    </dgm:pt>
    <dgm:pt modelId="{8E957AEB-94F4-428C-BBD5-BD1616F61F25}" type="sibTrans" cxnId="{15D58F00-6440-4392-8E57-C2247144C760}">
      <dgm:prSet/>
      <dgm:spPr/>
      <dgm:t>
        <a:bodyPr/>
        <a:lstStyle/>
        <a:p>
          <a:endParaRPr lang="en-US"/>
        </a:p>
      </dgm:t>
    </dgm:pt>
    <dgm:pt modelId="{E42D79AD-C625-4277-ABC6-94A7C04AED9D}">
      <dgm:prSet/>
      <dgm:spPr/>
      <dgm:t>
        <a:bodyPr/>
        <a:lstStyle/>
        <a:p>
          <a:pPr>
            <a:defRPr b="1"/>
          </a:pPr>
          <a:r>
            <a:rPr lang="en-US"/>
            <a:t>22 Mar.</a:t>
          </a:r>
        </a:p>
      </dgm:t>
    </dgm:pt>
    <dgm:pt modelId="{7AF5DDE1-BCF9-486E-AB97-C4317CBC1B7B}" type="parTrans" cxnId="{CF2BA820-B26B-4E69-8A3B-8F5CE54294D5}">
      <dgm:prSet/>
      <dgm:spPr/>
      <dgm:t>
        <a:bodyPr/>
        <a:lstStyle/>
        <a:p>
          <a:endParaRPr lang="en-US"/>
        </a:p>
      </dgm:t>
    </dgm:pt>
    <dgm:pt modelId="{FB3B3783-D0D5-4347-B0AD-2B70C11E6C4C}" type="sibTrans" cxnId="{CF2BA820-B26B-4E69-8A3B-8F5CE54294D5}">
      <dgm:prSet/>
      <dgm:spPr/>
      <dgm:t>
        <a:bodyPr/>
        <a:lstStyle/>
        <a:p>
          <a:endParaRPr lang="en-US"/>
        </a:p>
      </dgm:t>
    </dgm:pt>
    <dgm:pt modelId="{C94A19AB-F0FC-4CF0-B593-795C52941775}">
      <dgm:prSet/>
      <dgm:spPr/>
      <dgm:t>
        <a:bodyPr/>
        <a:lstStyle/>
        <a:p>
          <a:r>
            <a:rPr lang="en-US" dirty="0"/>
            <a:t>Found solution involving rotating a third controller at all times, which allowed two players to play the game</a:t>
          </a:r>
        </a:p>
      </dgm:t>
    </dgm:pt>
    <dgm:pt modelId="{589F85A1-E14D-43C5-B4FA-4CEF54B3EBB1}" type="parTrans" cxnId="{5DE8D14E-41EE-45A1-A13F-FE3E8E1E1923}">
      <dgm:prSet/>
      <dgm:spPr/>
      <dgm:t>
        <a:bodyPr/>
        <a:lstStyle/>
        <a:p>
          <a:endParaRPr lang="en-US"/>
        </a:p>
      </dgm:t>
    </dgm:pt>
    <dgm:pt modelId="{A0BF6CDC-3424-4AC2-9764-4135BCAC024E}" type="sibTrans" cxnId="{5DE8D14E-41EE-45A1-A13F-FE3E8E1E1923}">
      <dgm:prSet/>
      <dgm:spPr/>
      <dgm:t>
        <a:bodyPr/>
        <a:lstStyle/>
        <a:p>
          <a:endParaRPr lang="en-US"/>
        </a:p>
      </dgm:t>
    </dgm:pt>
    <dgm:pt modelId="{2F76A299-5214-4ED1-9103-1DA4E5C495F1}">
      <dgm:prSet/>
      <dgm:spPr/>
      <dgm:t>
        <a:bodyPr/>
        <a:lstStyle/>
        <a:p>
          <a:pPr>
            <a:defRPr b="1"/>
          </a:pPr>
          <a:r>
            <a:rPr lang="en-US" dirty="0"/>
            <a:t>14 Mar.</a:t>
          </a:r>
        </a:p>
      </dgm:t>
    </dgm:pt>
    <dgm:pt modelId="{5AEDCA67-451D-4927-8B4B-5C41A4484A7E}" type="parTrans" cxnId="{5760325A-B14A-4217-A2F6-3A493B4D0CE1}">
      <dgm:prSet/>
      <dgm:spPr/>
      <dgm:t>
        <a:bodyPr/>
        <a:lstStyle/>
        <a:p>
          <a:endParaRPr lang="en-US"/>
        </a:p>
      </dgm:t>
    </dgm:pt>
    <dgm:pt modelId="{47BB8C84-3701-4D77-BC99-A8508CA93B84}" type="sibTrans" cxnId="{5760325A-B14A-4217-A2F6-3A493B4D0CE1}">
      <dgm:prSet/>
      <dgm:spPr/>
      <dgm:t>
        <a:bodyPr/>
        <a:lstStyle/>
        <a:p>
          <a:endParaRPr lang="en-US"/>
        </a:p>
      </dgm:t>
    </dgm:pt>
    <dgm:pt modelId="{9967AC16-0008-4BF7-94B2-8C7D30C9A18C}">
      <dgm:prSet/>
      <dgm:spPr/>
      <dgm:t>
        <a:bodyPr/>
        <a:lstStyle/>
        <a:p>
          <a:r>
            <a:rPr lang="en-US" dirty="0"/>
            <a:t>TAP Expo</a:t>
          </a:r>
        </a:p>
      </dgm:t>
    </dgm:pt>
    <dgm:pt modelId="{34169F8F-F092-4680-B3D1-D55F65EE7124}" type="parTrans" cxnId="{84DF2DC8-5E9D-45A4-BDF9-B37F346B05DF}">
      <dgm:prSet/>
      <dgm:spPr/>
      <dgm:t>
        <a:bodyPr/>
        <a:lstStyle/>
        <a:p>
          <a:endParaRPr lang="en-US"/>
        </a:p>
      </dgm:t>
    </dgm:pt>
    <dgm:pt modelId="{99AC1D87-EA56-4EE2-BEB1-D7CE7E5CAB43}" type="sibTrans" cxnId="{84DF2DC8-5E9D-45A4-BDF9-B37F346B05DF}">
      <dgm:prSet/>
      <dgm:spPr/>
      <dgm:t>
        <a:bodyPr/>
        <a:lstStyle/>
        <a:p>
          <a:endParaRPr lang="en-US"/>
        </a:p>
      </dgm:t>
    </dgm:pt>
    <dgm:pt modelId="{E53FB560-6DEF-4410-8327-92F512CFE869}">
      <dgm:prSet/>
      <dgm:spPr/>
      <dgm:t>
        <a:bodyPr/>
        <a:lstStyle/>
        <a:p>
          <a:r>
            <a:rPr lang="en-US"/>
            <a:t>Control system broken</a:t>
          </a:r>
          <a:endParaRPr lang="en-US" dirty="0"/>
        </a:p>
      </dgm:t>
    </dgm:pt>
    <dgm:pt modelId="{E396AC7B-78E1-4553-BD37-7E8873180F12}" type="parTrans" cxnId="{BFAD1A4B-D654-4213-ABA3-F909B2D2E98E}">
      <dgm:prSet/>
      <dgm:spPr/>
      <dgm:t>
        <a:bodyPr/>
        <a:lstStyle/>
        <a:p>
          <a:endParaRPr lang="en-US"/>
        </a:p>
      </dgm:t>
    </dgm:pt>
    <dgm:pt modelId="{6F387FE2-B7D8-41FC-9AA2-00D30F318BFE}" type="sibTrans" cxnId="{BFAD1A4B-D654-4213-ABA3-F909B2D2E98E}">
      <dgm:prSet/>
      <dgm:spPr/>
      <dgm:t>
        <a:bodyPr/>
        <a:lstStyle/>
        <a:p>
          <a:endParaRPr lang="en-US"/>
        </a:p>
      </dgm:t>
    </dgm:pt>
    <dgm:pt modelId="{20AD53EB-6402-4510-8362-EDE6144BD45E}">
      <dgm:prSet/>
      <dgm:spPr/>
      <dgm:t>
        <a:bodyPr/>
        <a:lstStyle/>
        <a:p>
          <a:r>
            <a:rPr lang="en-US"/>
            <a:t>Nobody able to play the game</a:t>
          </a:r>
          <a:endParaRPr lang="en-US" dirty="0"/>
        </a:p>
      </dgm:t>
    </dgm:pt>
    <dgm:pt modelId="{F4538888-7A00-4304-A5FB-7E8DEE2201F7}" type="parTrans" cxnId="{99D24DD9-2CE6-4051-84EB-099BB202E5F4}">
      <dgm:prSet/>
      <dgm:spPr/>
      <dgm:t>
        <a:bodyPr/>
        <a:lstStyle/>
        <a:p>
          <a:endParaRPr lang="en-US"/>
        </a:p>
      </dgm:t>
    </dgm:pt>
    <dgm:pt modelId="{C405BAA8-5E98-4A20-89B6-DBB0587BE4C1}" type="sibTrans" cxnId="{99D24DD9-2CE6-4051-84EB-099BB202E5F4}">
      <dgm:prSet/>
      <dgm:spPr/>
      <dgm:t>
        <a:bodyPr/>
        <a:lstStyle/>
        <a:p>
          <a:endParaRPr lang="en-US"/>
        </a:p>
      </dgm:t>
    </dgm:pt>
    <dgm:pt modelId="{98778E49-07B2-4EDD-9AEA-B59CC77E22D6}" type="pres">
      <dgm:prSet presAssocID="{91CFA233-B0FE-4E5D-80AD-23DB9AC9FD0E}" presName="root" presStyleCnt="0">
        <dgm:presLayoutVars>
          <dgm:chMax/>
          <dgm:chPref/>
          <dgm:animLvl val="lvl"/>
        </dgm:presLayoutVars>
      </dgm:prSet>
      <dgm:spPr/>
    </dgm:pt>
    <dgm:pt modelId="{475A8DBA-6AE8-4E3D-BE46-6EEF22BFA3FA}" type="pres">
      <dgm:prSet presAssocID="{91CFA233-B0FE-4E5D-80AD-23DB9AC9FD0E}" presName="divider" presStyleLbl="node1" presStyleIdx="0" presStyleCnt="1"/>
      <dgm:spPr/>
    </dgm:pt>
    <dgm:pt modelId="{C36B9507-CA88-43B7-8DD6-AF73AF4292DD}" type="pres">
      <dgm:prSet presAssocID="{91CFA233-B0FE-4E5D-80AD-23DB9AC9FD0E}" presName="nodes" presStyleCnt="0">
        <dgm:presLayoutVars>
          <dgm:chMax/>
          <dgm:chPref/>
          <dgm:animLvl val="lvl"/>
        </dgm:presLayoutVars>
      </dgm:prSet>
      <dgm:spPr/>
    </dgm:pt>
    <dgm:pt modelId="{92CAEFF2-C064-4049-A2BB-58508A1E3D40}" type="pres">
      <dgm:prSet presAssocID="{2F76A299-5214-4ED1-9103-1DA4E5C495F1}" presName="composite" presStyleCnt="0"/>
      <dgm:spPr/>
    </dgm:pt>
    <dgm:pt modelId="{884DF93C-2DCD-4C66-BF02-7D7CB63836A5}" type="pres">
      <dgm:prSet presAssocID="{2F76A299-5214-4ED1-9103-1DA4E5C495F1}" presName="L1TextContainer" presStyleLbl="revTx" presStyleIdx="0" presStyleCnt="3">
        <dgm:presLayoutVars>
          <dgm:chMax val="1"/>
          <dgm:chPref val="1"/>
          <dgm:bulletEnabled val="1"/>
        </dgm:presLayoutVars>
      </dgm:prSet>
      <dgm:spPr/>
    </dgm:pt>
    <dgm:pt modelId="{3C562F7E-00D6-4054-B021-B74FF9959949}" type="pres">
      <dgm:prSet presAssocID="{2F76A299-5214-4ED1-9103-1DA4E5C495F1}" presName="L2TextContainerWrapper" presStyleCnt="0">
        <dgm:presLayoutVars>
          <dgm:chMax val="0"/>
          <dgm:chPref val="0"/>
          <dgm:bulletEnabled val="1"/>
        </dgm:presLayoutVars>
      </dgm:prSet>
      <dgm:spPr/>
    </dgm:pt>
    <dgm:pt modelId="{719486A9-36B2-4682-8D6F-73F6FADAA731}" type="pres">
      <dgm:prSet presAssocID="{2F76A299-5214-4ED1-9103-1DA4E5C495F1}" presName="L2TextContainer" presStyleLbl="bgAccFollowNode1" presStyleIdx="0" presStyleCnt="3"/>
      <dgm:spPr/>
    </dgm:pt>
    <dgm:pt modelId="{22170E49-3BCE-49E1-B6B7-2841F9E61526}" type="pres">
      <dgm:prSet presAssocID="{2F76A299-5214-4ED1-9103-1DA4E5C495F1}" presName="FlexibleEmptyPlaceHolder" presStyleCnt="0"/>
      <dgm:spPr/>
    </dgm:pt>
    <dgm:pt modelId="{911F9591-CDA4-450B-80BB-993B70EFC29C}" type="pres">
      <dgm:prSet presAssocID="{2F76A299-5214-4ED1-9103-1DA4E5C495F1}" presName="ConnectLine" presStyleLbl="alignNode1" presStyleIdx="0" presStyleCnt="3"/>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26FB4DD2-239B-4483-90F0-5D50F583A234}" type="pres">
      <dgm:prSet presAssocID="{2F76A299-5214-4ED1-9103-1DA4E5C495F1}" presName="ConnectorPoint" presStyleLbl="fgAcc1" presStyleIdx="0" presStyleCnt="3"/>
      <dgm:spPr>
        <a:solidFill>
          <a:schemeClr val="lt1">
            <a:alpha val="90000"/>
            <a:hueOff val="0"/>
            <a:satOff val="0"/>
            <a:lumOff val="0"/>
            <a:alphaOff val="0"/>
          </a:schemeClr>
        </a:solidFill>
        <a:ln w="12700" cap="flat" cmpd="sng" algn="ctr">
          <a:noFill/>
          <a:prstDash val="solid"/>
          <a:miter lim="800000"/>
        </a:ln>
        <a:effectLst/>
      </dgm:spPr>
    </dgm:pt>
    <dgm:pt modelId="{014E6F99-A3A7-4AA8-B150-393AB849864B}" type="pres">
      <dgm:prSet presAssocID="{2F76A299-5214-4ED1-9103-1DA4E5C495F1}" presName="EmptyPlaceHolder" presStyleCnt="0"/>
      <dgm:spPr/>
    </dgm:pt>
    <dgm:pt modelId="{26BD7AB3-9D2C-4B1F-B72F-AB1132E546FD}" type="pres">
      <dgm:prSet presAssocID="{47BB8C84-3701-4D77-BC99-A8508CA93B84}" presName="spaceBetweenRectangles" presStyleCnt="0"/>
      <dgm:spPr/>
    </dgm:pt>
    <dgm:pt modelId="{17AA6B7C-C223-4F22-8EFB-8FBCA922E926}" type="pres">
      <dgm:prSet presAssocID="{3453A8B1-28B0-4DDD-A3AC-77CC2DF0084E}" presName="composite" presStyleCnt="0"/>
      <dgm:spPr/>
    </dgm:pt>
    <dgm:pt modelId="{81CE4D38-67D7-4EB6-808B-CDF35A414649}" type="pres">
      <dgm:prSet presAssocID="{3453A8B1-28B0-4DDD-A3AC-77CC2DF0084E}" presName="L1TextContainer" presStyleLbl="revTx" presStyleIdx="1" presStyleCnt="3">
        <dgm:presLayoutVars>
          <dgm:chMax val="1"/>
          <dgm:chPref val="1"/>
          <dgm:bulletEnabled val="1"/>
        </dgm:presLayoutVars>
      </dgm:prSet>
      <dgm:spPr/>
    </dgm:pt>
    <dgm:pt modelId="{70E944A6-10AD-43AB-8A26-58145B793DF2}" type="pres">
      <dgm:prSet presAssocID="{3453A8B1-28B0-4DDD-A3AC-77CC2DF0084E}" presName="L2TextContainerWrapper" presStyleCnt="0">
        <dgm:presLayoutVars>
          <dgm:chMax val="0"/>
          <dgm:chPref val="0"/>
          <dgm:bulletEnabled val="1"/>
        </dgm:presLayoutVars>
      </dgm:prSet>
      <dgm:spPr/>
    </dgm:pt>
    <dgm:pt modelId="{FCD2A041-3682-4F74-AA24-BAAD573D366E}" type="pres">
      <dgm:prSet presAssocID="{3453A8B1-28B0-4DDD-A3AC-77CC2DF0084E}" presName="L2TextContainer" presStyleLbl="bgAccFollowNode1" presStyleIdx="1" presStyleCnt="3"/>
      <dgm:spPr/>
    </dgm:pt>
    <dgm:pt modelId="{91AD835C-E799-4E2A-AC69-BB4ED5BA96EC}" type="pres">
      <dgm:prSet presAssocID="{3453A8B1-28B0-4DDD-A3AC-77CC2DF0084E}" presName="FlexibleEmptyPlaceHolder" presStyleCnt="0"/>
      <dgm:spPr/>
    </dgm:pt>
    <dgm:pt modelId="{0273E736-8FAA-49EB-B06E-AE46655A9585}" type="pres">
      <dgm:prSet presAssocID="{3453A8B1-28B0-4DDD-A3AC-77CC2DF0084E}" presName="ConnectLine" presStyleLbl="alignNode1" presStyleIdx="1" presStyleCnt="3"/>
      <dgm:spPr>
        <a:solidFill>
          <a:schemeClr val="accent5">
            <a:hueOff val="-3379271"/>
            <a:satOff val="-8710"/>
            <a:lumOff val="-5883"/>
            <a:alphaOff val="0"/>
          </a:schemeClr>
        </a:solidFill>
        <a:ln w="6350" cap="flat" cmpd="sng" algn="ctr">
          <a:solidFill>
            <a:schemeClr val="accent5">
              <a:hueOff val="-3379271"/>
              <a:satOff val="-8710"/>
              <a:lumOff val="-5883"/>
              <a:alphaOff val="0"/>
            </a:schemeClr>
          </a:solidFill>
          <a:prstDash val="dash"/>
          <a:miter lim="800000"/>
        </a:ln>
        <a:effectLst/>
      </dgm:spPr>
    </dgm:pt>
    <dgm:pt modelId="{44E798D1-CF4E-41F7-85DE-97AAFE0EF254}" type="pres">
      <dgm:prSet presAssocID="{3453A8B1-28B0-4DDD-A3AC-77CC2DF0084E}" presName="ConnectorPoint" presStyleLbl="fgAcc1" presStyleIdx="1" presStyleCnt="3"/>
      <dgm:spPr>
        <a:solidFill>
          <a:schemeClr val="lt1">
            <a:alpha val="90000"/>
            <a:hueOff val="0"/>
            <a:satOff val="0"/>
            <a:lumOff val="0"/>
            <a:alphaOff val="0"/>
          </a:schemeClr>
        </a:solidFill>
        <a:ln w="12700" cap="flat" cmpd="sng" algn="ctr">
          <a:noFill/>
          <a:prstDash val="solid"/>
          <a:miter lim="800000"/>
        </a:ln>
        <a:effectLst/>
      </dgm:spPr>
    </dgm:pt>
    <dgm:pt modelId="{F1FF2025-A10A-446C-9893-E8DD1FE62D68}" type="pres">
      <dgm:prSet presAssocID="{3453A8B1-28B0-4DDD-A3AC-77CC2DF0084E}" presName="EmptyPlaceHolder" presStyleCnt="0"/>
      <dgm:spPr/>
    </dgm:pt>
    <dgm:pt modelId="{DE8EF291-7ED3-4790-B9B0-76B5400F6F5E}" type="pres">
      <dgm:prSet presAssocID="{41A22A50-BCDA-4BD7-B1A5-CE0F750A81DE}" presName="spaceBetweenRectangles" presStyleCnt="0"/>
      <dgm:spPr/>
    </dgm:pt>
    <dgm:pt modelId="{88658219-300F-402E-8CD8-6AB865119BD6}" type="pres">
      <dgm:prSet presAssocID="{E42D79AD-C625-4277-ABC6-94A7C04AED9D}" presName="composite" presStyleCnt="0"/>
      <dgm:spPr/>
    </dgm:pt>
    <dgm:pt modelId="{02AD1E30-1B64-4D9A-AEC2-BA3CDA35DD46}" type="pres">
      <dgm:prSet presAssocID="{E42D79AD-C625-4277-ABC6-94A7C04AED9D}" presName="L1TextContainer" presStyleLbl="revTx" presStyleIdx="2" presStyleCnt="3">
        <dgm:presLayoutVars>
          <dgm:chMax val="1"/>
          <dgm:chPref val="1"/>
          <dgm:bulletEnabled val="1"/>
        </dgm:presLayoutVars>
      </dgm:prSet>
      <dgm:spPr/>
    </dgm:pt>
    <dgm:pt modelId="{6145D48B-F670-4809-91EE-EFD0D627E862}" type="pres">
      <dgm:prSet presAssocID="{E42D79AD-C625-4277-ABC6-94A7C04AED9D}" presName="L2TextContainerWrapper" presStyleCnt="0">
        <dgm:presLayoutVars>
          <dgm:chMax val="0"/>
          <dgm:chPref val="0"/>
          <dgm:bulletEnabled val="1"/>
        </dgm:presLayoutVars>
      </dgm:prSet>
      <dgm:spPr/>
    </dgm:pt>
    <dgm:pt modelId="{3BBDD0B6-335B-45C0-8648-25A85E74B8FF}" type="pres">
      <dgm:prSet presAssocID="{E42D79AD-C625-4277-ABC6-94A7C04AED9D}" presName="L2TextContainer" presStyleLbl="bgAccFollowNode1" presStyleIdx="2" presStyleCnt="3"/>
      <dgm:spPr/>
    </dgm:pt>
    <dgm:pt modelId="{04DAE292-19D9-4A94-A869-49F43D7138B3}" type="pres">
      <dgm:prSet presAssocID="{E42D79AD-C625-4277-ABC6-94A7C04AED9D}" presName="FlexibleEmptyPlaceHolder" presStyleCnt="0"/>
      <dgm:spPr/>
    </dgm:pt>
    <dgm:pt modelId="{C153FD97-9C48-4463-B955-C15AD661841D}" type="pres">
      <dgm:prSet presAssocID="{E42D79AD-C625-4277-ABC6-94A7C04AED9D}" presName="ConnectLine" presStyleLbl="alignNode1" presStyleIdx="2" presStyleCnt="3"/>
      <dgm:spPr>
        <a:solidFill>
          <a:schemeClr val="accent5">
            <a:hueOff val="-6758543"/>
            <a:satOff val="-17419"/>
            <a:lumOff val="-11765"/>
            <a:alphaOff val="0"/>
          </a:schemeClr>
        </a:solidFill>
        <a:ln w="6350" cap="flat" cmpd="sng" algn="ctr">
          <a:solidFill>
            <a:schemeClr val="accent5">
              <a:hueOff val="-6758543"/>
              <a:satOff val="-17419"/>
              <a:lumOff val="-11765"/>
              <a:alphaOff val="0"/>
            </a:schemeClr>
          </a:solidFill>
          <a:prstDash val="dash"/>
          <a:miter lim="800000"/>
        </a:ln>
        <a:effectLst/>
      </dgm:spPr>
    </dgm:pt>
    <dgm:pt modelId="{294B395E-79F6-4D07-A629-1869C068C591}" type="pres">
      <dgm:prSet presAssocID="{E42D79AD-C625-4277-ABC6-94A7C04AED9D}" presName="ConnectorPoint" presStyleLbl="fgAcc1" presStyleIdx="2" presStyleCnt="3"/>
      <dgm:spPr>
        <a:solidFill>
          <a:schemeClr val="lt1">
            <a:alpha val="90000"/>
            <a:hueOff val="0"/>
            <a:satOff val="0"/>
            <a:lumOff val="0"/>
            <a:alphaOff val="0"/>
          </a:schemeClr>
        </a:solidFill>
        <a:ln w="12700" cap="flat" cmpd="sng" algn="ctr">
          <a:noFill/>
          <a:prstDash val="solid"/>
          <a:miter lim="800000"/>
        </a:ln>
        <a:effectLst/>
      </dgm:spPr>
    </dgm:pt>
    <dgm:pt modelId="{76621BC4-69DB-4776-8790-C56AFA143AD8}" type="pres">
      <dgm:prSet presAssocID="{E42D79AD-C625-4277-ABC6-94A7C04AED9D}" presName="EmptyPlaceHolder" presStyleCnt="0"/>
      <dgm:spPr/>
    </dgm:pt>
  </dgm:ptLst>
  <dgm:cxnLst>
    <dgm:cxn modelId="{15D58F00-6440-4392-8E57-C2247144C760}" srcId="{3453A8B1-28B0-4DDD-A3AC-77CC2DF0084E}" destId="{70A2A223-E560-4F17-B38A-8BB7F531D04C}" srcOrd="3" destOrd="0" parTransId="{7708E5E1-EED0-4921-BC2C-71C1F9E6E6D5}" sibTransId="{8E957AEB-94F4-428C-BBD5-BD1616F61F25}"/>
    <dgm:cxn modelId="{A2386C05-114C-4E70-A7DA-13708A252242}" type="presOf" srcId="{A680B1B3-7A11-4A61-9245-E3FEE4EB0B2D}" destId="{FCD2A041-3682-4F74-AA24-BAAD573D366E}" srcOrd="0" destOrd="2" presId="urn:microsoft.com/office/officeart/2017/3/layout/HorizontalPathTimeline"/>
    <dgm:cxn modelId="{C682041C-B68E-47A0-AE67-9AFC08F2D5C1}" type="presOf" srcId="{20AD53EB-6402-4510-8362-EDE6144BD45E}" destId="{719486A9-36B2-4682-8D6F-73F6FADAA731}" srcOrd="0" destOrd="2" presId="urn:microsoft.com/office/officeart/2017/3/layout/HorizontalPathTimeline"/>
    <dgm:cxn modelId="{86EC981D-153A-4214-8393-772D19C68624}" type="presOf" srcId="{2F76A299-5214-4ED1-9103-1DA4E5C495F1}" destId="{884DF93C-2DCD-4C66-BF02-7D7CB63836A5}" srcOrd="0" destOrd="0" presId="urn:microsoft.com/office/officeart/2017/3/layout/HorizontalPathTimeline"/>
    <dgm:cxn modelId="{CF2BA820-B26B-4E69-8A3B-8F5CE54294D5}" srcId="{91CFA233-B0FE-4E5D-80AD-23DB9AC9FD0E}" destId="{E42D79AD-C625-4277-ABC6-94A7C04AED9D}" srcOrd="2" destOrd="0" parTransId="{7AF5DDE1-BCF9-486E-AB97-C4317CBC1B7B}" sibTransId="{FB3B3783-D0D5-4347-B0AD-2B70C11E6C4C}"/>
    <dgm:cxn modelId="{9AF1D72E-0891-43C9-967B-0BFACF4AD17E}" type="presOf" srcId="{9967AC16-0008-4BF7-94B2-8C7D30C9A18C}" destId="{719486A9-36B2-4682-8D6F-73F6FADAA731}" srcOrd="0" destOrd="0" presId="urn:microsoft.com/office/officeart/2017/3/layout/HorizontalPathTimeline"/>
    <dgm:cxn modelId="{40AD593E-5316-474E-A0B4-FA5F90EE2C32}" type="presOf" srcId="{70A2A223-E560-4F17-B38A-8BB7F531D04C}" destId="{FCD2A041-3682-4F74-AA24-BAAD573D366E}" srcOrd="0" destOrd="3" presId="urn:microsoft.com/office/officeart/2017/3/layout/HorizontalPathTimeline"/>
    <dgm:cxn modelId="{C60D8964-5B5C-4C1F-BFF7-F1A606052BEE}" type="presOf" srcId="{C94A19AB-F0FC-4CF0-B593-795C52941775}" destId="{3BBDD0B6-335B-45C0-8648-25A85E74B8FF}" srcOrd="0" destOrd="0" presId="urn:microsoft.com/office/officeart/2017/3/layout/HorizontalPathTimeline"/>
    <dgm:cxn modelId="{BFAD1A4B-D654-4213-ABA3-F909B2D2E98E}" srcId="{2F76A299-5214-4ED1-9103-1DA4E5C495F1}" destId="{E53FB560-6DEF-4410-8327-92F512CFE869}" srcOrd="1" destOrd="0" parTransId="{E396AC7B-78E1-4553-BD37-7E8873180F12}" sibTransId="{6F387FE2-B7D8-41FC-9AA2-00D30F318BFE}"/>
    <dgm:cxn modelId="{3DEBB26B-7B14-4C2C-84C2-42B265F09911}" type="presOf" srcId="{91CFA233-B0FE-4E5D-80AD-23DB9AC9FD0E}" destId="{98778E49-07B2-4EDD-9AEA-B59CC77E22D6}" srcOrd="0" destOrd="0" presId="urn:microsoft.com/office/officeart/2017/3/layout/HorizontalPathTimeline"/>
    <dgm:cxn modelId="{5DE8D14E-41EE-45A1-A13F-FE3E8E1E1923}" srcId="{E42D79AD-C625-4277-ABC6-94A7C04AED9D}" destId="{C94A19AB-F0FC-4CF0-B593-795C52941775}" srcOrd="0" destOrd="0" parTransId="{589F85A1-E14D-43C5-B4FA-4CEF54B3EBB1}" sibTransId="{A0BF6CDC-3424-4AC2-9764-4135BCAC024E}"/>
    <dgm:cxn modelId="{98D3A870-E093-43D0-9546-5B7EE79E3A74}" srcId="{91CFA233-B0FE-4E5D-80AD-23DB9AC9FD0E}" destId="{3453A8B1-28B0-4DDD-A3AC-77CC2DF0084E}" srcOrd="1" destOrd="0" parTransId="{27597FCD-3243-4046-97CC-AE12801842A1}" sibTransId="{41A22A50-BCDA-4BD7-B1A5-CE0F750A81DE}"/>
    <dgm:cxn modelId="{5760325A-B14A-4217-A2F6-3A493B4D0CE1}" srcId="{91CFA233-B0FE-4E5D-80AD-23DB9AC9FD0E}" destId="{2F76A299-5214-4ED1-9103-1DA4E5C495F1}" srcOrd="0" destOrd="0" parTransId="{5AEDCA67-451D-4927-8B4B-5C41A4484A7E}" sibTransId="{47BB8C84-3701-4D77-BC99-A8508CA93B84}"/>
    <dgm:cxn modelId="{64CF4697-54E2-479A-93D0-BA6C30DDB9F8}" type="presOf" srcId="{3453A8B1-28B0-4DDD-A3AC-77CC2DF0084E}" destId="{81CE4D38-67D7-4EB6-808B-CDF35A414649}" srcOrd="0" destOrd="0" presId="urn:microsoft.com/office/officeart/2017/3/layout/HorizontalPathTimeline"/>
    <dgm:cxn modelId="{2BF9389A-AA8D-46EE-943D-EDB5B84FBC34}" type="presOf" srcId="{9C15E342-0A43-4751-972F-8B6ABFBD9D58}" destId="{FCD2A041-3682-4F74-AA24-BAAD573D366E}" srcOrd="0" destOrd="1" presId="urn:microsoft.com/office/officeart/2017/3/layout/HorizontalPathTimeline"/>
    <dgm:cxn modelId="{C78F429B-B9CB-4AD0-A6C3-FC7D4E22E259}" srcId="{3453A8B1-28B0-4DDD-A3AC-77CC2DF0084E}" destId="{9C15E342-0A43-4751-972F-8B6ABFBD9D58}" srcOrd="1" destOrd="0" parTransId="{1D5D84DC-702F-4334-BB55-519E8B45933A}" sibTransId="{72E17104-D2E6-4660-BD93-2248085D56CF}"/>
    <dgm:cxn modelId="{3952DAB3-C5F8-44C9-8693-EB1BEAD373BD}" srcId="{3453A8B1-28B0-4DDD-A3AC-77CC2DF0084E}" destId="{A680B1B3-7A11-4A61-9245-E3FEE4EB0B2D}" srcOrd="2" destOrd="0" parTransId="{164BB384-A9E4-41F9-A48C-2AC65B3C4E30}" sibTransId="{9EF86E62-AA0C-4052-8FDD-72C95DD49698}"/>
    <dgm:cxn modelId="{3447F9B8-0829-4193-B24A-0D18EE9774A1}" type="presOf" srcId="{E53FB560-6DEF-4410-8327-92F512CFE869}" destId="{719486A9-36B2-4682-8D6F-73F6FADAA731}" srcOrd="0" destOrd="1" presId="urn:microsoft.com/office/officeart/2017/3/layout/HorizontalPathTimeline"/>
    <dgm:cxn modelId="{5879EAC4-71A4-4196-BF1C-C50709709B45}" type="presOf" srcId="{E42D79AD-C625-4277-ABC6-94A7C04AED9D}" destId="{02AD1E30-1B64-4D9A-AEC2-BA3CDA35DD46}" srcOrd="0" destOrd="0" presId="urn:microsoft.com/office/officeart/2017/3/layout/HorizontalPathTimeline"/>
    <dgm:cxn modelId="{84DF2DC8-5E9D-45A4-BDF9-B37F346B05DF}" srcId="{2F76A299-5214-4ED1-9103-1DA4E5C495F1}" destId="{9967AC16-0008-4BF7-94B2-8C7D30C9A18C}" srcOrd="0" destOrd="0" parTransId="{34169F8F-F092-4680-B3D1-D55F65EE7124}" sibTransId="{99AC1D87-EA56-4EE2-BEB1-D7CE7E5CAB43}"/>
    <dgm:cxn modelId="{4DABA5D8-566A-48E3-A758-C9F9C88DBF52}" srcId="{3453A8B1-28B0-4DDD-A3AC-77CC2DF0084E}" destId="{9E3525AB-1392-4898-A1DA-BD19F92918AB}" srcOrd="0" destOrd="0" parTransId="{B533372E-0058-41C4-9647-41C73DE9FBB2}" sibTransId="{F859D691-D18D-4051-82C5-4184B9242CDB}"/>
    <dgm:cxn modelId="{99D24DD9-2CE6-4051-84EB-099BB202E5F4}" srcId="{2F76A299-5214-4ED1-9103-1DA4E5C495F1}" destId="{20AD53EB-6402-4510-8362-EDE6144BD45E}" srcOrd="2" destOrd="0" parTransId="{F4538888-7A00-4304-A5FB-7E8DEE2201F7}" sibTransId="{C405BAA8-5E98-4A20-89B6-DBB0587BE4C1}"/>
    <dgm:cxn modelId="{7D9ED7EE-DEC1-4E4D-AA59-14130E456B1F}" type="presOf" srcId="{9E3525AB-1392-4898-A1DA-BD19F92918AB}" destId="{FCD2A041-3682-4F74-AA24-BAAD573D366E}" srcOrd="0" destOrd="0" presId="urn:microsoft.com/office/officeart/2017/3/layout/HorizontalPathTimeline"/>
    <dgm:cxn modelId="{A17D7EA3-61D5-4780-951A-EE6C742FA385}" type="presParOf" srcId="{98778E49-07B2-4EDD-9AEA-B59CC77E22D6}" destId="{475A8DBA-6AE8-4E3D-BE46-6EEF22BFA3FA}" srcOrd="0" destOrd="0" presId="urn:microsoft.com/office/officeart/2017/3/layout/HorizontalPathTimeline"/>
    <dgm:cxn modelId="{F9AACA49-6B29-478B-A300-3B2ED8406024}" type="presParOf" srcId="{98778E49-07B2-4EDD-9AEA-B59CC77E22D6}" destId="{C36B9507-CA88-43B7-8DD6-AF73AF4292DD}" srcOrd="1" destOrd="0" presId="urn:microsoft.com/office/officeart/2017/3/layout/HorizontalPathTimeline"/>
    <dgm:cxn modelId="{4762839C-6BA2-4610-B324-94E74DC8A18C}" type="presParOf" srcId="{C36B9507-CA88-43B7-8DD6-AF73AF4292DD}" destId="{92CAEFF2-C064-4049-A2BB-58508A1E3D40}" srcOrd="0" destOrd="0" presId="urn:microsoft.com/office/officeart/2017/3/layout/HorizontalPathTimeline"/>
    <dgm:cxn modelId="{B6657F61-967E-4AFE-854E-C5BD00EA4A1F}" type="presParOf" srcId="{92CAEFF2-C064-4049-A2BB-58508A1E3D40}" destId="{884DF93C-2DCD-4C66-BF02-7D7CB63836A5}" srcOrd="0" destOrd="0" presId="urn:microsoft.com/office/officeart/2017/3/layout/HorizontalPathTimeline"/>
    <dgm:cxn modelId="{989E6E39-EBC5-4FB3-9D54-C124B8619142}" type="presParOf" srcId="{92CAEFF2-C064-4049-A2BB-58508A1E3D40}" destId="{3C562F7E-00D6-4054-B021-B74FF9959949}" srcOrd="1" destOrd="0" presId="urn:microsoft.com/office/officeart/2017/3/layout/HorizontalPathTimeline"/>
    <dgm:cxn modelId="{94BCC879-58D5-4001-B0C0-46872DEE66B3}" type="presParOf" srcId="{3C562F7E-00D6-4054-B021-B74FF9959949}" destId="{719486A9-36B2-4682-8D6F-73F6FADAA731}" srcOrd="0" destOrd="0" presId="urn:microsoft.com/office/officeart/2017/3/layout/HorizontalPathTimeline"/>
    <dgm:cxn modelId="{F142354C-AC3F-474B-A4C8-8FCF0A501B28}" type="presParOf" srcId="{3C562F7E-00D6-4054-B021-B74FF9959949}" destId="{22170E49-3BCE-49E1-B6B7-2841F9E61526}" srcOrd="1" destOrd="0" presId="urn:microsoft.com/office/officeart/2017/3/layout/HorizontalPathTimeline"/>
    <dgm:cxn modelId="{C14016F9-C8D7-4817-9448-73AE1CE61735}" type="presParOf" srcId="{92CAEFF2-C064-4049-A2BB-58508A1E3D40}" destId="{911F9591-CDA4-450B-80BB-993B70EFC29C}" srcOrd="2" destOrd="0" presId="urn:microsoft.com/office/officeart/2017/3/layout/HorizontalPathTimeline"/>
    <dgm:cxn modelId="{38928029-063C-464D-B245-1A3F627FFB4E}" type="presParOf" srcId="{92CAEFF2-C064-4049-A2BB-58508A1E3D40}" destId="{26FB4DD2-239B-4483-90F0-5D50F583A234}" srcOrd="3" destOrd="0" presId="urn:microsoft.com/office/officeart/2017/3/layout/HorizontalPathTimeline"/>
    <dgm:cxn modelId="{25CA8DD7-F171-4956-B1BE-25B824AE9EA9}" type="presParOf" srcId="{92CAEFF2-C064-4049-A2BB-58508A1E3D40}" destId="{014E6F99-A3A7-4AA8-B150-393AB849864B}" srcOrd="4" destOrd="0" presId="urn:microsoft.com/office/officeart/2017/3/layout/HorizontalPathTimeline"/>
    <dgm:cxn modelId="{58864B2B-7DAA-4A1E-9C31-2B411257F3F5}" type="presParOf" srcId="{C36B9507-CA88-43B7-8DD6-AF73AF4292DD}" destId="{26BD7AB3-9D2C-4B1F-B72F-AB1132E546FD}" srcOrd="1" destOrd="0" presId="urn:microsoft.com/office/officeart/2017/3/layout/HorizontalPathTimeline"/>
    <dgm:cxn modelId="{B06F9034-A2A5-4821-AC59-FE5E75D99B45}" type="presParOf" srcId="{C36B9507-CA88-43B7-8DD6-AF73AF4292DD}" destId="{17AA6B7C-C223-4F22-8EFB-8FBCA922E926}" srcOrd="2" destOrd="0" presId="urn:microsoft.com/office/officeart/2017/3/layout/HorizontalPathTimeline"/>
    <dgm:cxn modelId="{414020DE-607E-4F9B-AF48-5F96C4BA3D9F}" type="presParOf" srcId="{17AA6B7C-C223-4F22-8EFB-8FBCA922E926}" destId="{81CE4D38-67D7-4EB6-808B-CDF35A414649}" srcOrd="0" destOrd="0" presId="urn:microsoft.com/office/officeart/2017/3/layout/HorizontalPathTimeline"/>
    <dgm:cxn modelId="{07286EBF-4784-49EA-BF4E-E6A0A120F1AB}" type="presParOf" srcId="{17AA6B7C-C223-4F22-8EFB-8FBCA922E926}" destId="{70E944A6-10AD-43AB-8A26-58145B793DF2}" srcOrd="1" destOrd="0" presId="urn:microsoft.com/office/officeart/2017/3/layout/HorizontalPathTimeline"/>
    <dgm:cxn modelId="{4FC16757-EE98-4736-811C-86F1B3349553}" type="presParOf" srcId="{70E944A6-10AD-43AB-8A26-58145B793DF2}" destId="{FCD2A041-3682-4F74-AA24-BAAD573D366E}" srcOrd="0" destOrd="0" presId="urn:microsoft.com/office/officeart/2017/3/layout/HorizontalPathTimeline"/>
    <dgm:cxn modelId="{B346EF0F-2DF4-407F-ACD6-FE34C1401747}" type="presParOf" srcId="{70E944A6-10AD-43AB-8A26-58145B793DF2}" destId="{91AD835C-E799-4E2A-AC69-BB4ED5BA96EC}" srcOrd="1" destOrd="0" presId="urn:microsoft.com/office/officeart/2017/3/layout/HorizontalPathTimeline"/>
    <dgm:cxn modelId="{127333C0-DD30-44DD-BBB2-0355C6E8BB58}" type="presParOf" srcId="{17AA6B7C-C223-4F22-8EFB-8FBCA922E926}" destId="{0273E736-8FAA-49EB-B06E-AE46655A9585}" srcOrd="2" destOrd="0" presId="urn:microsoft.com/office/officeart/2017/3/layout/HorizontalPathTimeline"/>
    <dgm:cxn modelId="{AF356192-7AB5-4137-97F4-92D82597F452}" type="presParOf" srcId="{17AA6B7C-C223-4F22-8EFB-8FBCA922E926}" destId="{44E798D1-CF4E-41F7-85DE-97AAFE0EF254}" srcOrd="3" destOrd="0" presId="urn:microsoft.com/office/officeart/2017/3/layout/HorizontalPathTimeline"/>
    <dgm:cxn modelId="{833D8E44-BA32-40D1-A0BB-60432278CB87}" type="presParOf" srcId="{17AA6B7C-C223-4F22-8EFB-8FBCA922E926}" destId="{F1FF2025-A10A-446C-9893-E8DD1FE62D68}" srcOrd="4" destOrd="0" presId="urn:microsoft.com/office/officeart/2017/3/layout/HorizontalPathTimeline"/>
    <dgm:cxn modelId="{0E2389D1-C350-4394-8AED-F1E0F648A593}" type="presParOf" srcId="{C36B9507-CA88-43B7-8DD6-AF73AF4292DD}" destId="{DE8EF291-7ED3-4790-B9B0-76B5400F6F5E}" srcOrd="3" destOrd="0" presId="urn:microsoft.com/office/officeart/2017/3/layout/HorizontalPathTimeline"/>
    <dgm:cxn modelId="{2BBA09A2-81E0-4442-A2C1-5ABC476BF27B}" type="presParOf" srcId="{C36B9507-CA88-43B7-8DD6-AF73AF4292DD}" destId="{88658219-300F-402E-8CD8-6AB865119BD6}" srcOrd="4" destOrd="0" presId="urn:microsoft.com/office/officeart/2017/3/layout/HorizontalPathTimeline"/>
    <dgm:cxn modelId="{B207968C-41BB-41D5-8D56-E8047652DB79}" type="presParOf" srcId="{88658219-300F-402E-8CD8-6AB865119BD6}" destId="{02AD1E30-1B64-4D9A-AEC2-BA3CDA35DD46}" srcOrd="0" destOrd="0" presId="urn:microsoft.com/office/officeart/2017/3/layout/HorizontalPathTimeline"/>
    <dgm:cxn modelId="{25D04C35-D63C-438C-BF87-DB90730008D6}" type="presParOf" srcId="{88658219-300F-402E-8CD8-6AB865119BD6}" destId="{6145D48B-F670-4809-91EE-EFD0D627E862}" srcOrd="1" destOrd="0" presId="urn:microsoft.com/office/officeart/2017/3/layout/HorizontalPathTimeline"/>
    <dgm:cxn modelId="{B93BA503-E8CD-45B1-BA3B-06B2CB0BDD3B}" type="presParOf" srcId="{6145D48B-F670-4809-91EE-EFD0D627E862}" destId="{3BBDD0B6-335B-45C0-8648-25A85E74B8FF}" srcOrd="0" destOrd="0" presId="urn:microsoft.com/office/officeart/2017/3/layout/HorizontalPathTimeline"/>
    <dgm:cxn modelId="{A6DED050-11CF-492C-933D-5CC66A974FF8}" type="presParOf" srcId="{6145D48B-F670-4809-91EE-EFD0D627E862}" destId="{04DAE292-19D9-4A94-A869-49F43D7138B3}" srcOrd="1" destOrd="0" presId="urn:microsoft.com/office/officeart/2017/3/layout/HorizontalPathTimeline"/>
    <dgm:cxn modelId="{0E6D27CB-5AA1-40A5-A227-75609CB75CE0}" type="presParOf" srcId="{88658219-300F-402E-8CD8-6AB865119BD6}" destId="{C153FD97-9C48-4463-B955-C15AD661841D}" srcOrd="2" destOrd="0" presId="urn:microsoft.com/office/officeart/2017/3/layout/HorizontalPathTimeline"/>
    <dgm:cxn modelId="{057775A8-9DE9-4333-B398-2BC0E2D7380F}" type="presParOf" srcId="{88658219-300F-402E-8CD8-6AB865119BD6}" destId="{294B395E-79F6-4D07-A629-1869C068C591}" srcOrd="3" destOrd="0" presId="urn:microsoft.com/office/officeart/2017/3/layout/HorizontalPathTimeline"/>
    <dgm:cxn modelId="{CE6F0D4D-5DBF-40EF-90B6-40E58F36F74B}" type="presParOf" srcId="{88658219-300F-402E-8CD8-6AB865119BD6}" destId="{76621BC4-69DB-4776-8790-C56AFA143AD8}" srcOrd="4" destOrd="0" presId="urn:microsoft.com/office/officeart/2017/3/layout/HorizontalPath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5EEB753-508C-4979-83A1-80E4C6146B64}" type="doc">
      <dgm:prSet loTypeId="urn:microsoft.com/office/officeart/2017/3/layout/HorizontalPathTimeline" loCatId="process" qsTypeId="urn:microsoft.com/office/officeart/2005/8/quickstyle/simple1" qsCatId="simple" csTypeId="urn:microsoft.com/office/officeart/2005/8/colors/colorful5" csCatId="colorful" phldr="1"/>
      <dgm:spPr/>
      <dgm:t>
        <a:bodyPr/>
        <a:lstStyle/>
        <a:p>
          <a:endParaRPr lang="en-US"/>
        </a:p>
      </dgm:t>
    </dgm:pt>
    <dgm:pt modelId="{D0A96381-8B67-45EB-AE2C-54580B5F9BD1}">
      <dgm:prSet/>
      <dgm:spPr/>
      <dgm:t>
        <a:bodyPr/>
        <a:lstStyle/>
        <a:p>
          <a:pPr>
            <a:defRPr b="1"/>
          </a:pPr>
          <a:r>
            <a:rPr lang="en-US"/>
            <a:t>23 Mar.</a:t>
          </a:r>
        </a:p>
      </dgm:t>
    </dgm:pt>
    <dgm:pt modelId="{93C9EC3E-5FFC-4269-9F54-37E70FA43623}" type="parTrans" cxnId="{89A21712-2A64-4CB9-9885-29BDD94E69E0}">
      <dgm:prSet/>
      <dgm:spPr/>
      <dgm:t>
        <a:bodyPr/>
        <a:lstStyle/>
        <a:p>
          <a:endParaRPr lang="en-US"/>
        </a:p>
      </dgm:t>
    </dgm:pt>
    <dgm:pt modelId="{8D7693F9-8981-4C6B-899C-A338A98577AD}" type="sibTrans" cxnId="{89A21712-2A64-4CB9-9885-29BDD94E69E0}">
      <dgm:prSet/>
      <dgm:spPr/>
      <dgm:t>
        <a:bodyPr/>
        <a:lstStyle/>
        <a:p>
          <a:endParaRPr lang="en-US"/>
        </a:p>
      </dgm:t>
    </dgm:pt>
    <dgm:pt modelId="{BFE7276F-6AC0-455A-9669-821FDEE2C4C6}">
      <dgm:prSet/>
      <dgm:spPr/>
      <dgm:t>
        <a:bodyPr/>
        <a:lstStyle/>
        <a:p>
          <a:r>
            <a:rPr lang="en-US"/>
            <a:t>Atlanta Science Festival</a:t>
          </a:r>
        </a:p>
      </dgm:t>
    </dgm:pt>
    <dgm:pt modelId="{3039DE35-4830-407A-BC51-B7035BB755F5}" type="parTrans" cxnId="{FF1DC2A1-B25A-4FE1-80D9-C3E22B810344}">
      <dgm:prSet/>
      <dgm:spPr/>
      <dgm:t>
        <a:bodyPr/>
        <a:lstStyle/>
        <a:p>
          <a:endParaRPr lang="en-US"/>
        </a:p>
      </dgm:t>
    </dgm:pt>
    <dgm:pt modelId="{48A1C521-439F-466D-ACC4-9C12ECBE1AD0}" type="sibTrans" cxnId="{FF1DC2A1-B25A-4FE1-80D9-C3E22B810344}">
      <dgm:prSet/>
      <dgm:spPr/>
      <dgm:t>
        <a:bodyPr/>
        <a:lstStyle/>
        <a:p>
          <a:endParaRPr lang="en-US"/>
        </a:p>
      </dgm:t>
    </dgm:pt>
    <dgm:pt modelId="{606F20E7-13D8-4B44-B959-5E2745C75831}">
      <dgm:prSet/>
      <dgm:spPr/>
      <dgm:t>
        <a:bodyPr/>
        <a:lstStyle/>
        <a:p>
          <a:r>
            <a:rPr lang="en-US" dirty="0"/>
            <a:t>14 commits since 14th</a:t>
          </a:r>
        </a:p>
      </dgm:t>
    </dgm:pt>
    <dgm:pt modelId="{D896E987-3AA2-4F1B-9D8D-4C28BE62376D}" type="parTrans" cxnId="{4810DD79-5E1A-4B71-B635-77B5CE708D66}">
      <dgm:prSet/>
      <dgm:spPr/>
      <dgm:t>
        <a:bodyPr/>
        <a:lstStyle/>
        <a:p>
          <a:endParaRPr lang="en-US"/>
        </a:p>
      </dgm:t>
    </dgm:pt>
    <dgm:pt modelId="{4EF8CDF0-B68F-4169-9F3C-5F3AED732474}" type="sibTrans" cxnId="{4810DD79-5E1A-4B71-B635-77B5CE708D66}">
      <dgm:prSet/>
      <dgm:spPr/>
      <dgm:t>
        <a:bodyPr/>
        <a:lstStyle/>
        <a:p>
          <a:endParaRPr lang="en-US"/>
        </a:p>
      </dgm:t>
    </dgm:pt>
    <dgm:pt modelId="{48CA4155-456B-4ED1-8E46-72802570F53D}">
      <dgm:prSet/>
      <dgm:spPr/>
      <dgm:t>
        <a:bodyPr/>
        <a:lstStyle/>
        <a:p>
          <a:r>
            <a:rPr lang="en-US"/>
            <a:t>Huge success. Universally enjoyed by kids (approx. ages 7-13).</a:t>
          </a:r>
        </a:p>
      </dgm:t>
    </dgm:pt>
    <dgm:pt modelId="{41D8616B-3A46-4CFE-A10E-6429784B6BB9}" type="parTrans" cxnId="{403EED9F-59F4-45A5-9952-BBB2DDF8BD52}">
      <dgm:prSet/>
      <dgm:spPr/>
      <dgm:t>
        <a:bodyPr/>
        <a:lstStyle/>
        <a:p>
          <a:endParaRPr lang="en-US"/>
        </a:p>
      </dgm:t>
    </dgm:pt>
    <dgm:pt modelId="{FEC51640-D199-4BE5-823F-AFC0E894EF42}" type="sibTrans" cxnId="{403EED9F-59F4-45A5-9952-BBB2DDF8BD52}">
      <dgm:prSet/>
      <dgm:spPr/>
      <dgm:t>
        <a:bodyPr/>
        <a:lstStyle/>
        <a:p>
          <a:endParaRPr lang="en-US"/>
        </a:p>
      </dgm:t>
    </dgm:pt>
    <dgm:pt modelId="{666B775B-1D0E-4266-8EB9-624A8AF9ADBE}">
      <dgm:prSet/>
      <dgm:spPr/>
      <dgm:t>
        <a:bodyPr/>
        <a:lstStyle/>
        <a:p>
          <a:pPr>
            <a:defRPr b="1"/>
          </a:pPr>
          <a:r>
            <a:rPr lang="en-US"/>
            <a:t>23 Mar.</a:t>
          </a:r>
        </a:p>
      </dgm:t>
    </dgm:pt>
    <dgm:pt modelId="{2B47A611-792E-4F54-857D-133BA879E270}" type="parTrans" cxnId="{BF0731CD-F839-4472-8B5A-687FEB9EC73C}">
      <dgm:prSet/>
      <dgm:spPr/>
      <dgm:t>
        <a:bodyPr/>
        <a:lstStyle/>
        <a:p>
          <a:endParaRPr lang="en-US"/>
        </a:p>
      </dgm:t>
    </dgm:pt>
    <dgm:pt modelId="{8CD1ABED-58DD-40A3-9B23-1D9BD6058E2E}" type="sibTrans" cxnId="{BF0731CD-F839-4472-8B5A-687FEB9EC73C}">
      <dgm:prSet/>
      <dgm:spPr/>
      <dgm:t>
        <a:bodyPr/>
        <a:lstStyle/>
        <a:p>
          <a:endParaRPr lang="en-US"/>
        </a:p>
      </dgm:t>
    </dgm:pt>
    <dgm:pt modelId="{2A0785CC-325E-4DF6-A038-06066B1A03A9}">
      <dgm:prSet/>
      <dgm:spPr/>
      <dgm:t>
        <a:bodyPr/>
        <a:lstStyle/>
        <a:p>
          <a:r>
            <a:rPr lang="en-US"/>
            <a:t>Few more bug fixes</a:t>
          </a:r>
        </a:p>
      </dgm:t>
    </dgm:pt>
    <dgm:pt modelId="{5B919953-FE0D-4662-BDFA-6E3B82D3F36D}" type="parTrans" cxnId="{0BD44FD0-3C0D-47F8-8DD1-30EA7D39BCDE}">
      <dgm:prSet/>
      <dgm:spPr/>
      <dgm:t>
        <a:bodyPr/>
        <a:lstStyle/>
        <a:p>
          <a:endParaRPr lang="en-US"/>
        </a:p>
      </dgm:t>
    </dgm:pt>
    <dgm:pt modelId="{7C6230A9-BFC6-4B3E-AA1B-F58545D9F08D}" type="sibTrans" cxnId="{0BD44FD0-3C0D-47F8-8DD1-30EA7D39BCDE}">
      <dgm:prSet/>
      <dgm:spPr/>
      <dgm:t>
        <a:bodyPr/>
        <a:lstStyle/>
        <a:p>
          <a:endParaRPr lang="en-US"/>
        </a:p>
      </dgm:t>
    </dgm:pt>
    <dgm:pt modelId="{996DF34E-20B5-4D56-9D87-72C6F7D39743}">
      <dgm:prSet/>
      <dgm:spPr/>
      <dgm:t>
        <a:bodyPr/>
        <a:lstStyle/>
        <a:p>
          <a:r>
            <a:rPr lang="en-US" dirty="0"/>
            <a:t>Got a new control system called Rewired from Unity Asset Store; this enabled four player gameplay</a:t>
          </a:r>
        </a:p>
      </dgm:t>
    </dgm:pt>
    <dgm:pt modelId="{F14845E9-8D17-4272-B171-EFDDC308BBF5}" type="parTrans" cxnId="{7924D4A3-D86B-4F74-A182-E33BB44E910D}">
      <dgm:prSet/>
      <dgm:spPr/>
      <dgm:t>
        <a:bodyPr/>
        <a:lstStyle/>
        <a:p>
          <a:endParaRPr lang="en-US"/>
        </a:p>
      </dgm:t>
    </dgm:pt>
    <dgm:pt modelId="{0007CEA0-BB6F-49AC-8018-B22ABB0E5C82}" type="sibTrans" cxnId="{7924D4A3-D86B-4F74-A182-E33BB44E910D}">
      <dgm:prSet/>
      <dgm:spPr/>
      <dgm:t>
        <a:bodyPr/>
        <a:lstStyle/>
        <a:p>
          <a:endParaRPr lang="en-US"/>
        </a:p>
      </dgm:t>
    </dgm:pt>
    <dgm:pt modelId="{CA0F695F-9E93-41EB-BB5D-328EE73F37BE}">
      <dgm:prSet/>
      <dgm:spPr/>
      <dgm:t>
        <a:bodyPr/>
        <a:lstStyle/>
        <a:p>
          <a:pPr>
            <a:defRPr b="1"/>
          </a:pPr>
          <a:r>
            <a:rPr lang="en-US" dirty="0"/>
            <a:t>10 Apr. and 13 Apr. (</a:t>
          </a:r>
          <a:r>
            <a:rPr lang="en-US" dirty="0" err="1"/>
            <a:t>STarS</a:t>
          </a:r>
          <a:r>
            <a:rPr lang="en-US" dirty="0"/>
            <a:t> and S3)</a:t>
          </a:r>
        </a:p>
      </dgm:t>
    </dgm:pt>
    <dgm:pt modelId="{10707E24-B533-4DAA-9DDE-D97AA1B4D872}" type="parTrans" cxnId="{D81A20A8-2162-45DD-AC1D-4A89B4D85A5B}">
      <dgm:prSet/>
      <dgm:spPr/>
      <dgm:t>
        <a:bodyPr/>
        <a:lstStyle/>
        <a:p>
          <a:endParaRPr lang="en-US"/>
        </a:p>
      </dgm:t>
    </dgm:pt>
    <dgm:pt modelId="{CF514F64-F6A1-40A4-9622-509127E6A540}" type="sibTrans" cxnId="{D81A20A8-2162-45DD-AC1D-4A89B4D85A5B}">
      <dgm:prSet/>
      <dgm:spPr/>
      <dgm:t>
        <a:bodyPr/>
        <a:lstStyle/>
        <a:p>
          <a:endParaRPr lang="en-US"/>
        </a:p>
      </dgm:t>
    </dgm:pt>
    <dgm:pt modelId="{9F6A5E7E-1959-46A9-BE1F-EFC6701B1790}">
      <dgm:prSet/>
      <dgm:spPr/>
      <dgm:t>
        <a:bodyPr/>
        <a:lstStyle/>
        <a:p>
          <a:r>
            <a:rPr lang="en-US" dirty="0"/>
            <a:t>First time we got four players to play the game (original idea)</a:t>
          </a:r>
        </a:p>
      </dgm:t>
    </dgm:pt>
    <dgm:pt modelId="{C9DA22E7-9AA7-41A6-8A61-0F150A529BD9}" type="parTrans" cxnId="{27A8A014-93F3-45AC-B562-05ABF0BDA245}">
      <dgm:prSet/>
      <dgm:spPr/>
      <dgm:t>
        <a:bodyPr/>
        <a:lstStyle/>
        <a:p>
          <a:endParaRPr lang="en-US"/>
        </a:p>
      </dgm:t>
    </dgm:pt>
    <dgm:pt modelId="{CDA866F1-E664-4C4E-9EC0-E1D44A6CC3EE}" type="sibTrans" cxnId="{27A8A014-93F3-45AC-B562-05ABF0BDA245}">
      <dgm:prSet/>
      <dgm:spPr/>
      <dgm:t>
        <a:bodyPr/>
        <a:lstStyle/>
        <a:p>
          <a:endParaRPr lang="en-US"/>
        </a:p>
      </dgm:t>
    </dgm:pt>
    <dgm:pt modelId="{1731E8E3-7691-4FA5-8A4C-6E103744A310}">
      <dgm:prSet/>
      <dgm:spPr/>
      <dgm:t>
        <a:bodyPr/>
        <a:lstStyle/>
        <a:p>
          <a:r>
            <a:rPr lang="en-US" dirty="0"/>
            <a:t>Huge success with the middle schoolers</a:t>
          </a:r>
        </a:p>
      </dgm:t>
    </dgm:pt>
    <dgm:pt modelId="{DECD26CD-6BDF-4560-B004-C1B4A5B8D0EA}" type="parTrans" cxnId="{47CDFFFF-2F45-4FB4-8647-1AED72BC4DBB}">
      <dgm:prSet/>
      <dgm:spPr/>
      <dgm:t>
        <a:bodyPr/>
        <a:lstStyle/>
        <a:p>
          <a:endParaRPr lang="en-US"/>
        </a:p>
      </dgm:t>
    </dgm:pt>
    <dgm:pt modelId="{363A3AF9-B1D3-415B-9ECF-C1572EFD4C43}" type="sibTrans" cxnId="{47CDFFFF-2F45-4FB4-8647-1AED72BC4DBB}">
      <dgm:prSet/>
      <dgm:spPr/>
      <dgm:t>
        <a:bodyPr/>
        <a:lstStyle/>
        <a:p>
          <a:endParaRPr lang="en-US"/>
        </a:p>
      </dgm:t>
    </dgm:pt>
    <dgm:pt modelId="{81D87573-D91E-4EC5-A7D7-45A78A47C8EF}" type="pres">
      <dgm:prSet presAssocID="{E5EEB753-508C-4979-83A1-80E4C6146B64}" presName="root" presStyleCnt="0">
        <dgm:presLayoutVars>
          <dgm:chMax/>
          <dgm:chPref/>
          <dgm:animLvl val="lvl"/>
        </dgm:presLayoutVars>
      </dgm:prSet>
      <dgm:spPr/>
    </dgm:pt>
    <dgm:pt modelId="{19E76A40-7FCF-4571-8DFF-84ABF0D185EF}" type="pres">
      <dgm:prSet presAssocID="{E5EEB753-508C-4979-83A1-80E4C6146B64}" presName="divider" presStyleLbl="node1" presStyleIdx="0" presStyleCnt="1"/>
      <dgm:spPr/>
    </dgm:pt>
    <dgm:pt modelId="{9E8BCB6A-7DDE-43DE-8E25-13064BEA788A}" type="pres">
      <dgm:prSet presAssocID="{E5EEB753-508C-4979-83A1-80E4C6146B64}" presName="nodes" presStyleCnt="0">
        <dgm:presLayoutVars>
          <dgm:chMax/>
          <dgm:chPref/>
          <dgm:animLvl val="lvl"/>
        </dgm:presLayoutVars>
      </dgm:prSet>
      <dgm:spPr/>
    </dgm:pt>
    <dgm:pt modelId="{D5691A86-751E-40C0-904C-E0A42C4EE4A5}" type="pres">
      <dgm:prSet presAssocID="{D0A96381-8B67-45EB-AE2C-54580B5F9BD1}" presName="composite" presStyleCnt="0"/>
      <dgm:spPr/>
    </dgm:pt>
    <dgm:pt modelId="{1BC803EF-03B0-4ABB-9271-D49C1397473F}" type="pres">
      <dgm:prSet presAssocID="{D0A96381-8B67-45EB-AE2C-54580B5F9BD1}" presName="L1TextContainer" presStyleLbl="revTx" presStyleIdx="0" presStyleCnt="3">
        <dgm:presLayoutVars>
          <dgm:chMax val="1"/>
          <dgm:chPref val="1"/>
          <dgm:bulletEnabled val="1"/>
        </dgm:presLayoutVars>
      </dgm:prSet>
      <dgm:spPr/>
    </dgm:pt>
    <dgm:pt modelId="{0AAD9E16-9D4C-4C4B-B316-D1F94AED4228}" type="pres">
      <dgm:prSet presAssocID="{D0A96381-8B67-45EB-AE2C-54580B5F9BD1}" presName="L2TextContainerWrapper" presStyleCnt="0">
        <dgm:presLayoutVars>
          <dgm:chMax val="0"/>
          <dgm:chPref val="0"/>
          <dgm:bulletEnabled val="1"/>
        </dgm:presLayoutVars>
      </dgm:prSet>
      <dgm:spPr/>
    </dgm:pt>
    <dgm:pt modelId="{38969287-EC7C-49AF-B03E-F8C73731C309}" type="pres">
      <dgm:prSet presAssocID="{D0A96381-8B67-45EB-AE2C-54580B5F9BD1}" presName="L2TextContainer" presStyleLbl="bgAccFollowNode1" presStyleIdx="0" presStyleCnt="3"/>
      <dgm:spPr/>
    </dgm:pt>
    <dgm:pt modelId="{153946B8-A4F0-44D2-AC13-878954F0ABDB}" type="pres">
      <dgm:prSet presAssocID="{D0A96381-8B67-45EB-AE2C-54580B5F9BD1}" presName="FlexibleEmptyPlaceHolder" presStyleCnt="0"/>
      <dgm:spPr/>
    </dgm:pt>
    <dgm:pt modelId="{39CF0340-47D6-4232-881B-A17BA4EAA28D}" type="pres">
      <dgm:prSet presAssocID="{D0A96381-8B67-45EB-AE2C-54580B5F9BD1}" presName="ConnectLine" presStyleLbl="alignNode1" presStyleIdx="0" presStyleCnt="3"/>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58D4E6D4-731F-47BD-B20C-92066C37E6D1}" type="pres">
      <dgm:prSet presAssocID="{D0A96381-8B67-45EB-AE2C-54580B5F9BD1}" presName="ConnectorPoint" presStyleLbl="fgAcc1" presStyleIdx="0" presStyleCnt="3"/>
      <dgm:spPr>
        <a:solidFill>
          <a:schemeClr val="lt1">
            <a:alpha val="90000"/>
            <a:hueOff val="0"/>
            <a:satOff val="0"/>
            <a:lumOff val="0"/>
            <a:alphaOff val="0"/>
          </a:schemeClr>
        </a:solidFill>
        <a:ln w="12700" cap="flat" cmpd="sng" algn="ctr">
          <a:noFill/>
          <a:prstDash val="solid"/>
          <a:miter lim="800000"/>
        </a:ln>
        <a:effectLst/>
      </dgm:spPr>
    </dgm:pt>
    <dgm:pt modelId="{85B8284A-CE8B-412F-B06D-CD82E07E3565}" type="pres">
      <dgm:prSet presAssocID="{D0A96381-8B67-45EB-AE2C-54580B5F9BD1}" presName="EmptyPlaceHolder" presStyleCnt="0"/>
      <dgm:spPr/>
    </dgm:pt>
    <dgm:pt modelId="{C9B49595-6988-41C4-91CC-26B352D51B31}" type="pres">
      <dgm:prSet presAssocID="{8D7693F9-8981-4C6B-899C-A338A98577AD}" presName="spaceBetweenRectangles" presStyleCnt="0"/>
      <dgm:spPr/>
    </dgm:pt>
    <dgm:pt modelId="{BD493A45-66F5-4BE9-A0A9-BEEF92214E94}" type="pres">
      <dgm:prSet presAssocID="{666B775B-1D0E-4266-8EB9-624A8AF9ADBE}" presName="composite" presStyleCnt="0"/>
      <dgm:spPr/>
    </dgm:pt>
    <dgm:pt modelId="{ED619EB5-B2B8-4B66-81FC-148209FE11BE}" type="pres">
      <dgm:prSet presAssocID="{666B775B-1D0E-4266-8EB9-624A8AF9ADBE}" presName="L1TextContainer" presStyleLbl="revTx" presStyleIdx="1" presStyleCnt="3">
        <dgm:presLayoutVars>
          <dgm:chMax val="1"/>
          <dgm:chPref val="1"/>
          <dgm:bulletEnabled val="1"/>
        </dgm:presLayoutVars>
      </dgm:prSet>
      <dgm:spPr/>
    </dgm:pt>
    <dgm:pt modelId="{9904E60C-4372-4325-9E08-19914D676CB0}" type="pres">
      <dgm:prSet presAssocID="{666B775B-1D0E-4266-8EB9-624A8AF9ADBE}" presName="L2TextContainerWrapper" presStyleCnt="0">
        <dgm:presLayoutVars>
          <dgm:chMax val="0"/>
          <dgm:chPref val="0"/>
          <dgm:bulletEnabled val="1"/>
        </dgm:presLayoutVars>
      </dgm:prSet>
      <dgm:spPr/>
    </dgm:pt>
    <dgm:pt modelId="{78E445EA-F0F0-4004-B0F7-2C37027A07CE}" type="pres">
      <dgm:prSet presAssocID="{666B775B-1D0E-4266-8EB9-624A8AF9ADBE}" presName="L2TextContainer" presStyleLbl="bgAccFollowNode1" presStyleIdx="1" presStyleCnt="3"/>
      <dgm:spPr/>
    </dgm:pt>
    <dgm:pt modelId="{F6840DB6-C088-4991-B4C9-9B4092492CBA}" type="pres">
      <dgm:prSet presAssocID="{666B775B-1D0E-4266-8EB9-624A8AF9ADBE}" presName="FlexibleEmptyPlaceHolder" presStyleCnt="0"/>
      <dgm:spPr/>
    </dgm:pt>
    <dgm:pt modelId="{128C4645-3C85-49EB-88B9-13CEDF1015DB}" type="pres">
      <dgm:prSet presAssocID="{666B775B-1D0E-4266-8EB9-624A8AF9ADBE}" presName="ConnectLine" presStyleLbl="alignNode1" presStyleIdx="1" presStyleCnt="3"/>
      <dgm:spPr>
        <a:solidFill>
          <a:schemeClr val="accent5">
            <a:hueOff val="-3379271"/>
            <a:satOff val="-8710"/>
            <a:lumOff val="-5883"/>
            <a:alphaOff val="0"/>
          </a:schemeClr>
        </a:solidFill>
        <a:ln w="6350" cap="flat" cmpd="sng" algn="ctr">
          <a:solidFill>
            <a:schemeClr val="accent5">
              <a:hueOff val="-3379271"/>
              <a:satOff val="-8710"/>
              <a:lumOff val="-5883"/>
              <a:alphaOff val="0"/>
            </a:schemeClr>
          </a:solidFill>
          <a:prstDash val="dash"/>
          <a:miter lim="800000"/>
        </a:ln>
        <a:effectLst/>
      </dgm:spPr>
    </dgm:pt>
    <dgm:pt modelId="{A4E810CA-6CD1-49E6-8DC8-D806EB708FA5}" type="pres">
      <dgm:prSet presAssocID="{666B775B-1D0E-4266-8EB9-624A8AF9ADBE}" presName="ConnectorPoint" presStyleLbl="fgAcc1" presStyleIdx="1" presStyleCnt="3"/>
      <dgm:spPr>
        <a:solidFill>
          <a:schemeClr val="lt1">
            <a:alpha val="90000"/>
            <a:hueOff val="0"/>
            <a:satOff val="0"/>
            <a:lumOff val="0"/>
            <a:alphaOff val="0"/>
          </a:schemeClr>
        </a:solidFill>
        <a:ln w="12700" cap="flat" cmpd="sng" algn="ctr">
          <a:noFill/>
          <a:prstDash val="solid"/>
          <a:miter lim="800000"/>
        </a:ln>
        <a:effectLst/>
      </dgm:spPr>
    </dgm:pt>
    <dgm:pt modelId="{A759546D-C22C-45BE-BC65-61576F41AE9D}" type="pres">
      <dgm:prSet presAssocID="{666B775B-1D0E-4266-8EB9-624A8AF9ADBE}" presName="EmptyPlaceHolder" presStyleCnt="0"/>
      <dgm:spPr/>
    </dgm:pt>
    <dgm:pt modelId="{58A17C68-80B1-45CA-8919-F4B065EE2D5D}" type="pres">
      <dgm:prSet presAssocID="{8CD1ABED-58DD-40A3-9B23-1D9BD6058E2E}" presName="spaceBetweenRectangles" presStyleCnt="0"/>
      <dgm:spPr/>
    </dgm:pt>
    <dgm:pt modelId="{11B54413-B110-49EB-8932-2A3B013B9F51}" type="pres">
      <dgm:prSet presAssocID="{CA0F695F-9E93-41EB-BB5D-328EE73F37BE}" presName="composite" presStyleCnt="0"/>
      <dgm:spPr/>
    </dgm:pt>
    <dgm:pt modelId="{BB578CBE-B83B-4D87-ACEE-D70AD3252FB7}" type="pres">
      <dgm:prSet presAssocID="{CA0F695F-9E93-41EB-BB5D-328EE73F37BE}" presName="L1TextContainer" presStyleLbl="revTx" presStyleIdx="2" presStyleCnt="3">
        <dgm:presLayoutVars>
          <dgm:chMax val="1"/>
          <dgm:chPref val="1"/>
          <dgm:bulletEnabled val="1"/>
        </dgm:presLayoutVars>
      </dgm:prSet>
      <dgm:spPr/>
    </dgm:pt>
    <dgm:pt modelId="{55733C5C-451B-45A7-9A4B-F244F36E7FB9}" type="pres">
      <dgm:prSet presAssocID="{CA0F695F-9E93-41EB-BB5D-328EE73F37BE}" presName="L2TextContainerWrapper" presStyleCnt="0">
        <dgm:presLayoutVars>
          <dgm:chMax val="0"/>
          <dgm:chPref val="0"/>
          <dgm:bulletEnabled val="1"/>
        </dgm:presLayoutVars>
      </dgm:prSet>
      <dgm:spPr/>
    </dgm:pt>
    <dgm:pt modelId="{1C9F6A33-F372-4901-8EEC-581B22C21BF7}" type="pres">
      <dgm:prSet presAssocID="{CA0F695F-9E93-41EB-BB5D-328EE73F37BE}" presName="L2TextContainer" presStyleLbl="bgAccFollowNode1" presStyleIdx="2" presStyleCnt="3"/>
      <dgm:spPr/>
    </dgm:pt>
    <dgm:pt modelId="{87E7837D-7381-4E4B-B6DF-60D5116AA86D}" type="pres">
      <dgm:prSet presAssocID="{CA0F695F-9E93-41EB-BB5D-328EE73F37BE}" presName="FlexibleEmptyPlaceHolder" presStyleCnt="0"/>
      <dgm:spPr/>
    </dgm:pt>
    <dgm:pt modelId="{32DD61D3-A6C9-4820-A7D5-290ABE25BB39}" type="pres">
      <dgm:prSet presAssocID="{CA0F695F-9E93-41EB-BB5D-328EE73F37BE}" presName="ConnectLine" presStyleLbl="alignNode1" presStyleIdx="2" presStyleCnt="3"/>
      <dgm:spPr>
        <a:solidFill>
          <a:schemeClr val="accent5">
            <a:hueOff val="-6758543"/>
            <a:satOff val="-17419"/>
            <a:lumOff val="-11765"/>
            <a:alphaOff val="0"/>
          </a:schemeClr>
        </a:solidFill>
        <a:ln w="6350" cap="flat" cmpd="sng" algn="ctr">
          <a:solidFill>
            <a:schemeClr val="accent5">
              <a:hueOff val="-6758543"/>
              <a:satOff val="-17419"/>
              <a:lumOff val="-11765"/>
              <a:alphaOff val="0"/>
            </a:schemeClr>
          </a:solidFill>
          <a:prstDash val="dash"/>
          <a:miter lim="800000"/>
        </a:ln>
        <a:effectLst/>
      </dgm:spPr>
    </dgm:pt>
    <dgm:pt modelId="{2C9FABFC-7FCB-4F46-B4B1-4B66F5E56429}" type="pres">
      <dgm:prSet presAssocID="{CA0F695F-9E93-41EB-BB5D-328EE73F37BE}" presName="ConnectorPoint" presStyleLbl="fgAcc1" presStyleIdx="2" presStyleCnt="3"/>
      <dgm:spPr>
        <a:solidFill>
          <a:schemeClr val="lt1">
            <a:alpha val="90000"/>
            <a:hueOff val="0"/>
            <a:satOff val="0"/>
            <a:lumOff val="0"/>
            <a:alphaOff val="0"/>
          </a:schemeClr>
        </a:solidFill>
        <a:ln w="12700" cap="flat" cmpd="sng" algn="ctr">
          <a:noFill/>
          <a:prstDash val="solid"/>
          <a:miter lim="800000"/>
        </a:ln>
        <a:effectLst/>
      </dgm:spPr>
    </dgm:pt>
    <dgm:pt modelId="{BEAE5144-EA07-4B21-8371-A26EEEFB8A49}" type="pres">
      <dgm:prSet presAssocID="{CA0F695F-9E93-41EB-BB5D-328EE73F37BE}" presName="EmptyPlaceHolder" presStyleCnt="0"/>
      <dgm:spPr/>
    </dgm:pt>
  </dgm:ptLst>
  <dgm:cxnLst>
    <dgm:cxn modelId="{A5E55600-F63F-4CF9-914E-2B82B68D01B5}" type="presOf" srcId="{D0A96381-8B67-45EB-AE2C-54580B5F9BD1}" destId="{1BC803EF-03B0-4ABB-9271-D49C1397473F}" srcOrd="0" destOrd="0" presId="urn:microsoft.com/office/officeart/2017/3/layout/HorizontalPathTimeline"/>
    <dgm:cxn modelId="{89A21712-2A64-4CB9-9885-29BDD94E69E0}" srcId="{E5EEB753-508C-4979-83A1-80E4C6146B64}" destId="{D0A96381-8B67-45EB-AE2C-54580B5F9BD1}" srcOrd="0" destOrd="0" parTransId="{93C9EC3E-5FFC-4269-9F54-37E70FA43623}" sibTransId="{8D7693F9-8981-4C6B-899C-A338A98577AD}"/>
    <dgm:cxn modelId="{27A8A014-93F3-45AC-B562-05ABF0BDA245}" srcId="{CA0F695F-9E93-41EB-BB5D-328EE73F37BE}" destId="{9F6A5E7E-1959-46A9-BE1F-EFC6701B1790}" srcOrd="0" destOrd="0" parTransId="{C9DA22E7-9AA7-41A6-8A61-0F150A529BD9}" sibTransId="{CDA866F1-E664-4C4E-9EC0-E1D44A6CC3EE}"/>
    <dgm:cxn modelId="{815B502F-C1E7-47DC-972F-4F2865D1FB11}" type="presOf" srcId="{9F6A5E7E-1959-46A9-BE1F-EFC6701B1790}" destId="{1C9F6A33-F372-4901-8EEC-581B22C21BF7}" srcOrd="0" destOrd="0" presId="urn:microsoft.com/office/officeart/2017/3/layout/HorizontalPathTimeline"/>
    <dgm:cxn modelId="{91666244-4280-4B00-8B91-FC777BF3F8A3}" type="presOf" srcId="{E5EEB753-508C-4979-83A1-80E4C6146B64}" destId="{81D87573-D91E-4EC5-A7D7-45A78A47C8EF}" srcOrd="0" destOrd="0" presId="urn:microsoft.com/office/officeart/2017/3/layout/HorizontalPathTimeline"/>
    <dgm:cxn modelId="{E51FF746-20D9-471A-80F3-860F907CE6F0}" type="presOf" srcId="{2A0785CC-325E-4DF6-A038-06066B1A03A9}" destId="{78E445EA-F0F0-4004-B0F7-2C37027A07CE}" srcOrd="0" destOrd="0" presId="urn:microsoft.com/office/officeart/2017/3/layout/HorizontalPathTimeline"/>
    <dgm:cxn modelId="{4810DD79-5E1A-4B71-B635-77B5CE708D66}" srcId="{BFE7276F-6AC0-455A-9669-821FDEE2C4C6}" destId="{606F20E7-13D8-4B44-B959-5E2745C75831}" srcOrd="0" destOrd="0" parTransId="{D896E987-3AA2-4F1B-9D8D-4C28BE62376D}" sibTransId="{4EF8CDF0-B68F-4169-9F3C-5F3AED732474}"/>
    <dgm:cxn modelId="{999F618E-91B3-447C-88C9-1BE7C8E1EA24}" type="presOf" srcId="{1731E8E3-7691-4FA5-8A4C-6E103744A310}" destId="{1C9F6A33-F372-4901-8EEC-581B22C21BF7}" srcOrd="0" destOrd="1" presId="urn:microsoft.com/office/officeart/2017/3/layout/HorizontalPathTimeline"/>
    <dgm:cxn modelId="{A26C2C9E-1A3C-4316-9687-D82E35704ADA}" type="presOf" srcId="{CA0F695F-9E93-41EB-BB5D-328EE73F37BE}" destId="{BB578CBE-B83B-4D87-ACEE-D70AD3252FB7}" srcOrd="0" destOrd="0" presId="urn:microsoft.com/office/officeart/2017/3/layout/HorizontalPathTimeline"/>
    <dgm:cxn modelId="{403EED9F-59F4-45A5-9952-BBB2DDF8BD52}" srcId="{BFE7276F-6AC0-455A-9669-821FDEE2C4C6}" destId="{48CA4155-456B-4ED1-8E46-72802570F53D}" srcOrd="1" destOrd="0" parTransId="{41D8616B-3A46-4CFE-A10E-6429784B6BB9}" sibTransId="{FEC51640-D199-4BE5-823F-AFC0E894EF42}"/>
    <dgm:cxn modelId="{FF1DC2A1-B25A-4FE1-80D9-C3E22B810344}" srcId="{D0A96381-8B67-45EB-AE2C-54580B5F9BD1}" destId="{BFE7276F-6AC0-455A-9669-821FDEE2C4C6}" srcOrd="0" destOrd="0" parTransId="{3039DE35-4830-407A-BC51-B7035BB755F5}" sibTransId="{48A1C521-439F-466D-ACC4-9C12ECBE1AD0}"/>
    <dgm:cxn modelId="{C2E3F3A2-93D5-4B00-B91F-1AB5DEF2B553}" type="presOf" srcId="{606F20E7-13D8-4B44-B959-5E2745C75831}" destId="{38969287-EC7C-49AF-B03E-F8C73731C309}" srcOrd="0" destOrd="1" presId="urn:microsoft.com/office/officeart/2017/3/layout/HorizontalPathTimeline"/>
    <dgm:cxn modelId="{7924D4A3-D86B-4F74-A182-E33BB44E910D}" srcId="{666B775B-1D0E-4266-8EB9-624A8AF9ADBE}" destId="{996DF34E-20B5-4D56-9D87-72C6F7D39743}" srcOrd="1" destOrd="0" parTransId="{F14845E9-8D17-4272-B171-EFDDC308BBF5}" sibTransId="{0007CEA0-BB6F-49AC-8018-B22ABB0E5C82}"/>
    <dgm:cxn modelId="{D81A20A8-2162-45DD-AC1D-4A89B4D85A5B}" srcId="{E5EEB753-508C-4979-83A1-80E4C6146B64}" destId="{CA0F695F-9E93-41EB-BB5D-328EE73F37BE}" srcOrd="2" destOrd="0" parTransId="{10707E24-B533-4DAA-9DDE-D97AA1B4D872}" sibTransId="{CF514F64-F6A1-40A4-9622-509127E6A540}"/>
    <dgm:cxn modelId="{25A134C1-F715-4A28-B82F-6166E0E2F7F2}" type="presOf" srcId="{48CA4155-456B-4ED1-8E46-72802570F53D}" destId="{38969287-EC7C-49AF-B03E-F8C73731C309}" srcOrd="0" destOrd="2" presId="urn:microsoft.com/office/officeart/2017/3/layout/HorizontalPathTimeline"/>
    <dgm:cxn modelId="{71B90EC3-D662-44A6-92AC-26588019C3AD}" type="presOf" srcId="{996DF34E-20B5-4D56-9D87-72C6F7D39743}" destId="{78E445EA-F0F0-4004-B0F7-2C37027A07CE}" srcOrd="0" destOrd="1" presId="urn:microsoft.com/office/officeart/2017/3/layout/HorizontalPathTimeline"/>
    <dgm:cxn modelId="{7E13D4CB-AFD0-476B-925D-336AF057BF70}" type="presOf" srcId="{BFE7276F-6AC0-455A-9669-821FDEE2C4C6}" destId="{38969287-EC7C-49AF-B03E-F8C73731C309}" srcOrd="0" destOrd="0" presId="urn:microsoft.com/office/officeart/2017/3/layout/HorizontalPathTimeline"/>
    <dgm:cxn modelId="{BF0731CD-F839-4472-8B5A-687FEB9EC73C}" srcId="{E5EEB753-508C-4979-83A1-80E4C6146B64}" destId="{666B775B-1D0E-4266-8EB9-624A8AF9ADBE}" srcOrd="1" destOrd="0" parTransId="{2B47A611-792E-4F54-857D-133BA879E270}" sibTransId="{8CD1ABED-58DD-40A3-9B23-1D9BD6058E2E}"/>
    <dgm:cxn modelId="{0BD44FD0-3C0D-47F8-8DD1-30EA7D39BCDE}" srcId="{666B775B-1D0E-4266-8EB9-624A8AF9ADBE}" destId="{2A0785CC-325E-4DF6-A038-06066B1A03A9}" srcOrd="0" destOrd="0" parTransId="{5B919953-FE0D-4662-BDFA-6E3B82D3F36D}" sibTransId="{7C6230A9-BFC6-4B3E-AA1B-F58545D9F08D}"/>
    <dgm:cxn modelId="{9C6FDFD7-F0C8-4544-A43A-E141660D5455}" type="presOf" srcId="{666B775B-1D0E-4266-8EB9-624A8AF9ADBE}" destId="{ED619EB5-B2B8-4B66-81FC-148209FE11BE}" srcOrd="0" destOrd="0" presId="urn:microsoft.com/office/officeart/2017/3/layout/HorizontalPathTimeline"/>
    <dgm:cxn modelId="{47CDFFFF-2F45-4FB4-8647-1AED72BC4DBB}" srcId="{CA0F695F-9E93-41EB-BB5D-328EE73F37BE}" destId="{1731E8E3-7691-4FA5-8A4C-6E103744A310}" srcOrd="1" destOrd="0" parTransId="{DECD26CD-6BDF-4560-B004-C1B4A5B8D0EA}" sibTransId="{363A3AF9-B1D3-415B-9ECF-C1572EFD4C43}"/>
    <dgm:cxn modelId="{94D45326-BB7A-4834-BBE6-39DFB0DF4A8E}" type="presParOf" srcId="{81D87573-D91E-4EC5-A7D7-45A78A47C8EF}" destId="{19E76A40-7FCF-4571-8DFF-84ABF0D185EF}" srcOrd="0" destOrd="0" presId="urn:microsoft.com/office/officeart/2017/3/layout/HorizontalPathTimeline"/>
    <dgm:cxn modelId="{6D094FD8-81C1-4F84-B567-F7C2B3636EE9}" type="presParOf" srcId="{81D87573-D91E-4EC5-A7D7-45A78A47C8EF}" destId="{9E8BCB6A-7DDE-43DE-8E25-13064BEA788A}" srcOrd="1" destOrd="0" presId="urn:microsoft.com/office/officeart/2017/3/layout/HorizontalPathTimeline"/>
    <dgm:cxn modelId="{FFD9F756-C7F0-4490-92BC-E188A500995B}" type="presParOf" srcId="{9E8BCB6A-7DDE-43DE-8E25-13064BEA788A}" destId="{D5691A86-751E-40C0-904C-E0A42C4EE4A5}" srcOrd="0" destOrd="0" presId="urn:microsoft.com/office/officeart/2017/3/layout/HorizontalPathTimeline"/>
    <dgm:cxn modelId="{70EB563D-034E-4B28-8BBF-E9319E78254C}" type="presParOf" srcId="{D5691A86-751E-40C0-904C-E0A42C4EE4A5}" destId="{1BC803EF-03B0-4ABB-9271-D49C1397473F}" srcOrd="0" destOrd="0" presId="urn:microsoft.com/office/officeart/2017/3/layout/HorizontalPathTimeline"/>
    <dgm:cxn modelId="{AA105EDE-BAA3-4C0B-9331-C9D4659414FD}" type="presParOf" srcId="{D5691A86-751E-40C0-904C-E0A42C4EE4A5}" destId="{0AAD9E16-9D4C-4C4B-B316-D1F94AED4228}" srcOrd="1" destOrd="0" presId="urn:microsoft.com/office/officeart/2017/3/layout/HorizontalPathTimeline"/>
    <dgm:cxn modelId="{36A15F70-53E3-4C04-8843-B15F34287987}" type="presParOf" srcId="{0AAD9E16-9D4C-4C4B-B316-D1F94AED4228}" destId="{38969287-EC7C-49AF-B03E-F8C73731C309}" srcOrd="0" destOrd="0" presId="urn:microsoft.com/office/officeart/2017/3/layout/HorizontalPathTimeline"/>
    <dgm:cxn modelId="{8BD17302-4DFA-4591-93DC-D6E8B76AA8BD}" type="presParOf" srcId="{0AAD9E16-9D4C-4C4B-B316-D1F94AED4228}" destId="{153946B8-A4F0-44D2-AC13-878954F0ABDB}" srcOrd="1" destOrd="0" presId="urn:microsoft.com/office/officeart/2017/3/layout/HorizontalPathTimeline"/>
    <dgm:cxn modelId="{A3D2E5CF-6C6F-4449-BCE4-C90E90D16C83}" type="presParOf" srcId="{D5691A86-751E-40C0-904C-E0A42C4EE4A5}" destId="{39CF0340-47D6-4232-881B-A17BA4EAA28D}" srcOrd="2" destOrd="0" presId="urn:microsoft.com/office/officeart/2017/3/layout/HorizontalPathTimeline"/>
    <dgm:cxn modelId="{B36A5301-71C7-45A3-BDB5-41E610B0A119}" type="presParOf" srcId="{D5691A86-751E-40C0-904C-E0A42C4EE4A5}" destId="{58D4E6D4-731F-47BD-B20C-92066C37E6D1}" srcOrd="3" destOrd="0" presId="urn:microsoft.com/office/officeart/2017/3/layout/HorizontalPathTimeline"/>
    <dgm:cxn modelId="{877AAB8F-CF10-4152-854F-BE157706114B}" type="presParOf" srcId="{D5691A86-751E-40C0-904C-E0A42C4EE4A5}" destId="{85B8284A-CE8B-412F-B06D-CD82E07E3565}" srcOrd="4" destOrd="0" presId="urn:microsoft.com/office/officeart/2017/3/layout/HorizontalPathTimeline"/>
    <dgm:cxn modelId="{19E6C1AA-9C08-49E9-9567-068EF79F2A7C}" type="presParOf" srcId="{9E8BCB6A-7DDE-43DE-8E25-13064BEA788A}" destId="{C9B49595-6988-41C4-91CC-26B352D51B31}" srcOrd="1" destOrd="0" presId="urn:microsoft.com/office/officeart/2017/3/layout/HorizontalPathTimeline"/>
    <dgm:cxn modelId="{8A808917-93F1-4729-836A-E167B3056856}" type="presParOf" srcId="{9E8BCB6A-7DDE-43DE-8E25-13064BEA788A}" destId="{BD493A45-66F5-4BE9-A0A9-BEEF92214E94}" srcOrd="2" destOrd="0" presId="urn:microsoft.com/office/officeart/2017/3/layout/HorizontalPathTimeline"/>
    <dgm:cxn modelId="{ADA6F7E8-F9CD-4ACB-AF02-CE7CF4E030E8}" type="presParOf" srcId="{BD493A45-66F5-4BE9-A0A9-BEEF92214E94}" destId="{ED619EB5-B2B8-4B66-81FC-148209FE11BE}" srcOrd="0" destOrd="0" presId="urn:microsoft.com/office/officeart/2017/3/layout/HorizontalPathTimeline"/>
    <dgm:cxn modelId="{F3E4C5EA-F0CE-4DA4-AA51-D4F8E3967069}" type="presParOf" srcId="{BD493A45-66F5-4BE9-A0A9-BEEF92214E94}" destId="{9904E60C-4372-4325-9E08-19914D676CB0}" srcOrd="1" destOrd="0" presId="urn:microsoft.com/office/officeart/2017/3/layout/HorizontalPathTimeline"/>
    <dgm:cxn modelId="{396CC0C2-46E5-41FA-99A4-45154E50ACA8}" type="presParOf" srcId="{9904E60C-4372-4325-9E08-19914D676CB0}" destId="{78E445EA-F0F0-4004-B0F7-2C37027A07CE}" srcOrd="0" destOrd="0" presId="urn:microsoft.com/office/officeart/2017/3/layout/HorizontalPathTimeline"/>
    <dgm:cxn modelId="{197BD511-3803-4276-AA5C-9AAD4D0C52D6}" type="presParOf" srcId="{9904E60C-4372-4325-9E08-19914D676CB0}" destId="{F6840DB6-C088-4991-B4C9-9B4092492CBA}" srcOrd="1" destOrd="0" presId="urn:microsoft.com/office/officeart/2017/3/layout/HorizontalPathTimeline"/>
    <dgm:cxn modelId="{52638A3B-5438-42A6-B41E-1AD635748615}" type="presParOf" srcId="{BD493A45-66F5-4BE9-A0A9-BEEF92214E94}" destId="{128C4645-3C85-49EB-88B9-13CEDF1015DB}" srcOrd="2" destOrd="0" presId="urn:microsoft.com/office/officeart/2017/3/layout/HorizontalPathTimeline"/>
    <dgm:cxn modelId="{A5B8C5A5-AD04-4E6C-874D-ACE6516108F4}" type="presParOf" srcId="{BD493A45-66F5-4BE9-A0A9-BEEF92214E94}" destId="{A4E810CA-6CD1-49E6-8DC8-D806EB708FA5}" srcOrd="3" destOrd="0" presId="urn:microsoft.com/office/officeart/2017/3/layout/HorizontalPathTimeline"/>
    <dgm:cxn modelId="{8594C758-AE26-42E1-8485-4D9DD9642C95}" type="presParOf" srcId="{BD493A45-66F5-4BE9-A0A9-BEEF92214E94}" destId="{A759546D-C22C-45BE-BC65-61576F41AE9D}" srcOrd="4" destOrd="0" presId="urn:microsoft.com/office/officeart/2017/3/layout/HorizontalPathTimeline"/>
    <dgm:cxn modelId="{8476CF04-488B-486B-92E0-D0B36FC280E2}" type="presParOf" srcId="{9E8BCB6A-7DDE-43DE-8E25-13064BEA788A}" destId="{58A17C68-80B1-45CA-8919-F4B065EE2D5D}" srcOrd="3" destOrd="0" presId="urn:microsoft.com/office/officeart/2017/3/layout/HorizontalPathTimeline"/>
    <dgm:cxn modelId="{FB1254C7-98B5-4175-A0E4-4B14C4FA36AA}" type="presParOf" srcId="{9E8BCB6A-7DDE-43DE-8E25-13064BEA788A}" destId="{11B54413-B110-49EB-8932-2A3B013B9F51}" srcOrd="4" destOrd="0" presId="urn:microsoft.com/office/officeart/2017/3/layout/HorizontalPathTimeline"/>
    <dgm:cxn modelId="{82FC625B-5584-4830-82E9-ACB39E531311}" type="presParOf" srcId="{11B54413-B110-49EB-8932-2A3B013B9F51}" destId="{BB578CBE-B83B-4D87-ACEE-D70AD3252FB7}" srcOrd="0" destOrd="0" presId="urn:microsoft.com/office/officeart/2017/3/layout/HorizontalPathTimeline"/>
    <dgm:cxn modelId="{85727D8B-0F8E-432D-8944-AF7C4E589AEA}" type="presParOf" srcId="{11B54413-B110-49EB-8932-2A3B013B9F51}" destId="{55733C5C-451B-45A7-9A4B-F244F36E7FB9}" srcOrd="1" destOrd="0" presId="urn:microsoft.com/office/officeart/2017/3/layout/HorizontalPathTimeline"/>
    <dgm:cxn modelId="{B4B3A150-5145-421D-A23F-FE5DD57B5542}" type="presParOf" srcId="{55733C5C-451B-45A7-9A4B-F244F36E7FB9}" destId="{1C9F6A33-F372-4901-8EEC-581B22C21BF7}" srcOrd="0" destOrd="0" presId="urn:microsoft.com/office/officeart/2017/3/layout/HorizontalPathTimeline"/>
    <dgm:cxn modelId="{9A848125-EEF4-4AD5-A30B-8744C6C19301}" type="presParOf" srcId="{55733C5C-451B-45A7-9A4B-F244F36E7FB9}" destId="{87E7837D-7381-4E4B-B6DF-60D5116AA86D}" srcOrd="1" destOrd="0" presId="urn:microsoft.com/office/officeart/2017/3/layout/HorizontalPathTimeline"/>
    <dgm:cxn modelId="{CD5ECDAC-C806-484D-9CB9-FACAA88A7A2F}" type="presParOf" srcId="{11B54413-B110-49EB-8932-2A3B013B9F51}" destId="{32DD61D3-A6C9-4820-A7D5-290ABE25BB39}" srcOrd="2" destOrd="0" presId="urn:microsoft.com/office/officeart/2017/3/layout/HorizontalPathTimeline"/>
    <dgm:cxn modelId="{8244D9CE-7F6B-4516-A317-2248140FB64F}" type="presParOf" srcId="{11B54413-B110-49EB-8932-2A3B013B9F51}" destId="{2C9FABFC-7FCB-4F46-B4B1-4B66F5E56429}" srcOrd="3" destOrd="0" presId="urn:microsoft.com/office/officeart/2017/3/layout/HorizontalPathTimeline"/>
    <dgm:cxn modelId="{20B5C69A-280C-445F-B7B2-90EDB19EE4DB}" type="presParOf" srcId="{11B54413-B110-49EB-8932-2A3B013B9F51}" destId="{BEAE5144-EA07-4B21-8371-A26EEEFB8A49}" srcOrd="4" destOrd="0" presId="urn:microsoft.com/office/officeart/2017/3/layout/HorizontalPath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D5585-4250-4697-9129-5D117D5DB17F}">
      <dsp:nvSpPr>
        <dsp:cNvPr id="0" name=""/>
        <dsp:cNvSpPr/>
      </dsp:nvSpPr>
      <dsp:spPr>
        <a:xfrm>
          <a:off x="0" y="0"/>
          <a:ext cx="8938260" cy="124634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100000"/>
            </a:lnSpc>
            <a:spcBef>
              <a:spcPct val="0"/>
            </a:spcBef>
            <a:spcAft>
              <a:spcPct val="35000"/>
            </a:spcAft>
            <a:buNone/>
          </a:pPr>
          <a:r>
            <a:rPr lang="en-US" sz="2400" kern="1200" dirty="0"/>
            <a:t>Is an elective where groups of 3-4 students develop </a:t>
          </a:r>
          <a:r>
            <a:rPr lang="en-US" sz="2400" b="1" kern="1200" dirty="0"/>
            <a:t>educational</a:t>
          </a:r>
          <a:r>
            <a:rPr lang="en-US" sz="2400" kern="1200" dirty="0"/>
            <a:t> or </a:t>
          </a:r>
          <a:r>
            <a:rPr lang="en-US" sz="2400" b="1" kern="1200" dirty="0"/>
            <a:t>demonstrative</a:t>
          </a:r>
          <a:r>
            <a:rPr lang="en-US" sz="2400" kern="1200" dirty="0"/>
            <a:t> technology for students K-12.</a:t>
          </a:r>
        </a:p>
      </dsp:txBody>
      <dsp:txXfrm>
        <a:off x="36504" y="36504"/>
        <a:ext cx="7593355" cy="1173338"/>
      </dsp:txXfrm>
    </dsp:sp>
    <dsp:sp modelId="{A3808752-A2A9-4E5B-B640-B0653962E6A3}">
      <dsp:nvSpPr>
        <dsp:cNvPr id="0" name=""/>
        <dsp:cNvSpPr/>
      </dsp:nvSpPr>
      <dsp:spPr>
        <a:xfrm>
          <a:off x="788669" y="1454070"/>
          <a:ext cx="8938260" cy="1246346"/>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100000"/>
            </a:lnSpc>
            <a:spcBef>
              <a:spcPct val="0"/>
            </a:spcBef>
            <a:spcAft>
              <a:spcPct val="35000"/>
            </a:spcAft>
            <a:buNone/>
          </a:pPr>
          <a:r>
            <a:rPr lang="en-US" sz="2400" kern="1200" dirty="0"/>
            <a:t>Is about </a:t>
          </a:r>
          <a:r>
            <a:rPr lang="en-US" sz="2400" b="1" kern="1200" dirty="0"/>
            <a:t>outreach</a:t>
          </a:r>
          <a:r>
            <a:rPr lang="en-US" sz="2400" kern="1200" dirty="0"/>
            <a:t> and </a:t>
          </a:r>
          <a:r>
            <a:rPr lang="en-US" sz="2400" b="1" kern="1200" dirty="0"/>
            <a:t>participating</a:t>
          </a:r>
          <a:r>
            <a:rPr lang="en-US" sz="2400" kern="1200" dirty="0"/>
            <a:t> in events targeted to various groups of students, kids, and the general public.</a:t>
          </a:r>
        </a:p>
      </dsp:txBody>
      <dsp:txXfrm>
        <a:off x="825173" y="1490574"/>
        <a:ext cx="7266456" cy="1173338"/>
      </dsp:txXfrm>
    </dsp:sp>
    <dsp:sp modelId="{6250D77F-5C44-46F8-87D9-60C1B2C11DAF}">
      <dsp:nvSpPr>
        <dsp:cNvPr id="0" name=""/>
        <dsp:cNvSpPr/>
      </dsp:nvSpPr>
      <dsp:spPr>
        <a:xfrm>
          <a:off x="1577339" y="2908141"/>
          <a:ext cx="8938260" cy="1246346"/>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100000"/>
            </a:lnSpc>
            <a:spcBef>
              <a:spcPct val="0"/>
            </a:spcBef>
            <a:spcAft>
              <a:spcPct val="35000"/>
            </a:spcAft>
            <a:buNone/>
          </a:pPr>
          <a:r>
            <a:rPr lang="en-US" sz="2400" kern="1200" dirty="0"/>
            <a:t>Is about improving </a:t>
          </a:r>
          <a:r>
            <a:rPr lang="en-US" sz="2400" b="1" kern="1200" dirty="0"/>
            <a:t>technical, communication, and leadership </a:t>
          </a:r>
          <a:r>
            <a:rPr lang="en-US" sz="2400" kern="1200" dirty="0"/>
            <a:t>skills by working on projects and presenting together as teams</a:t>
          </a:r>
        </a:p>
      </dsp:txBody>
      <dsp:txXfrm>
        <a:off x="1613843" y="2944645"/>
        <a:ext cx="7266456" cy="1173338"/>
      </dsp:txXfrm>
    </dsp:sp>
    <dsp:sp modelId="{BABFE074-E693-4D34-A0AC-1498FD9A8005}">
      <dsp:nvSpPr>
        <dsp:cNvPr id="0" name=""/>
        <dsp:cNvSpPr/>
      </dsp:nvSpPr>
      <dsp:spPr>
        <a:xfrm>
          <a:off x="8128134" y="945146"/>
          <a:ext cx="810125" cy="810125"/>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dirty="0"/>
        </a:p>
      </dsp:txBody>
      <dsp:txXfrm>
        <a:off x="8310412" y="945146"/>
        <a:ext cx="445569" cy="609619"/>
      </dsp:txXfrm>
    </dsp:sp>
    <dsp:sp modelId="{5DFA6CBD-97BE-4723-9110-3D111FC51FBD}">
      <dsp:nvSpPr>
        <dsp:cNvPr id="0" name=""/>
        <dsp:cNvSpPr/>
      </dsp:nvSpPr>
      <dsp:spPr>
        <a:xfrm>
          <a:off x="8916804" y="2390907"/>
          <a:ext cx="810125" cy="810125"/>
        </a:xfrm>
        <a:prstGeom prst="downArrow">
          <a:avLst>
            <a:gd name="adj1" fmla="val 55000"/>
            <a:gd name="adj2" fmla="val 45000"/>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dirty="0"/>
        </a:p>
      </dsp:txBody>
      <dsp:txXfrm>
        <a:off x="9099082" y="2390907"/>
        <a:ext cx="445569" cy="6096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AEF7C3-24FE-4C55-BDF8-B9110FD665D5}">
      <dsp:nvSpPr>
        <dsp:cNvPr id="0" name=""/>
        <dsp:cNvSpPr/>
      </dsp:nvSpPr>
      <dsp:spPr>
        <a:xfrm>
          <a:off x="235536" y="2694804"/>
          <a:ext cx="1878559" cy="567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755650">
            <a:lnSpc>
              <a:spcPct val="90000"/>
            </a:lnSpc>
            <a:spcBef>
              <a:spcPct val="0"/>
            </a:spcBef>
            <a:spcAft>
              <a:spcPct val="35000"/>
            </a:spcAft>
            <a:buNone/>
            <a:defRPr b="1"/>
          </a:pPr>
          <a:r>
            <a:rPr lang="en-US" sz="1700" kern="1200" dirty="0"/>
            <a:t>1–17 Jan.</a:t>
          </a:r>
        </a:p>
      </dsp:txBody>
      <dsp:txXfrm>
        <a:off x="235536" y="2694804"/>
        <a:ext cx="1878559" cy="567063"/>
      </dsp:txXfrm>
    </dsp:sp>
    <dsp:sp modelId="{DADCF8AC-DB2E-420A-8D1B-35D33EAFE11E}">
      <dsp:nvSpPr>
        <dsp:cNvPr id="0" name=""/>
        <dsp:cNvSpPr/>
      </dsp:nvSpPr>
      <dsp:spPr>
        <a:xfrm>
          <a:off x="0" y="2408763"/>
          <a:ext cx="5871933" cy="20073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3A3DDE-37C9-4C7F-80A7-BDD776BE3216}">
      <dsp:nvSpPr>
        <dsp:cNvPr id="0" name=""/>
        <dsp:cNvSpPr/>
      </dsp:nvSpPr>
      <dsp:spPr>
        <a:xfrm>
          <a:off x="141608" y="855612"/>
          <a:ext cx="2066415" cy="700046"/>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0" lvl="0" indent="0" algn="l" defTabSz="577850">
            <a:lnSpc>
              <a:spcPct val="90000"/>
            </a:lnSpc>
            <a:spcBef>
              <a:spcPct val="0"/>
            </a:spcBef>
            <a:spcAft>
              <a:spcPct val="35000"/>
            </a:spcAft>
            <a:buNone/>
          </a:pPr>
          <a:r>
            <a:rPr lang="en-US" sz="1300" kern="1200" dirty="0"/>
            <a:t>COZMO/Sphero, viewed demos from past teams.</a:t>
          </a:r>
        </a:p>
      </dsp:txBody>
      <dsp:txXfrm>
        <a:off x="141608" y="855612"/>
        <a:ext cx="2066415" cy="700046"/>
      </dsp:txXfrm>
    </dsp:sp>
    <dsp:sp modelId="{C5C4BBD6-6512-44A5-B286-9F0DE793EFA5}">
      <dsp:nvSpPr>
        <dsp:cNvPr id="0" name=""/>
        <dsp:cNvSpPr/>
      </dsp:nvSpPr>
      <dsp:spPr>
        <a:xfrm>
          <a:off x="1174816" y="1555659"/>
          <a:ext cx="0" cy="853103"/>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B2DCEE59-4F54-4E0B-84D9-93D9F507B439}">
      <dsp:nvSpPr>
        <dsp:cNvPr id="0" name=""/>
        <dsp:cNvSpPr/>
      </dsp:nvSpPr>
      <dsp:spPr>
        <a:xfrm>
          <a:off x="1409636" y="1756390"/>
          <a:ext cx="1878559" cy="567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755650">
            <a:lnSpc>
              <a:spcPct val="90000"/>
            </a:lnSpc>
            <a:spcBef>
              <a:spcPct val="0"/>
            </a:spcBef>
            <a:spcAft>
              <a:spcPct val="35000"/>
            </a:spcAft>
            <a:buNone/>
            <a:defRPr b="1"/>
          </a:pPr>
          <a:r>
            <a:rPr lang="en-US" sz="1700" kern="1200" dirty="0"/>
            <a:t>18–29 Jan.</a:t>
          </a:r>
        </a:p>
      </dsp:txBody>
      <dsp:txXfrm>
        <a:off x="1409636" y="1756390"/>
        <a:ext cx="1878559" cy="567063"/>
      </dsp:txXfrm>
    </dsp:sp>
    <dsp:sp modelId="{8187B700-5B1B-4F69-A987-26C68E644CB0}">
      <dsp:nvSpPr>
        <dsp:cNvPr id="0" name=""/>
        <dsp:cNvSpPr/>
      </dsp:nvSpPr>
      <dsp:spPr>
        <a:xfrm>
          <a:off x="1315708" y="3462598"/>
          <a:ext cx="2066415" cy="1531352"/>
        </a:xfrm>
        <a:prstGeom prst="rect">
          <a:avLst/>
        </a:prstGeom>
        <a:solidFill>
          <a:schemeClr val="accent5">
            <a:tint val="40000"/>
            <a:alpha val="90000"/>
            <a:hueOff val="-2246587"/>
            <a:satOff val="-7611"/>
            <a:lumOff val="-976"/>
            <a:alphaOff val="0"/>
          </a:schemeClr>
        </a:solidFill>
        <a:ln w="12700" cap="flat" cmpd="sng" algn="ctr">
          <a:solidFill>
            <a:schemeClr val="accent5">
              <a:tint val="40000"/>
              <a:alpha val="90000"/>
              <a:hueOff val="-2246587"/>
              <a:satOff val="-7611"/>
              <a:lumOff val="-97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0" lvl="0" indent="0" algn="l" defTabSz="577850">
            <a:lnSpc>
              <a:spcPct val="90000"/>
            </a:lnSpc>
            <a:spcBef>
              <a:spcPct val="0"/>
            </a:spcBef>
            <a:spcAft>
              <a:spcPct val="35000"/>
            </a:spcAft>
            <a:buNone/>
          </a:pPr>
          <a:r>
            <a:rPr lang="en-US" sz="1300" kern="1200" dirty="0"/>
            <a:t>Formed teams, discussed game ideas (arena fighting game, racing game, small arcade games a la </a:t>
          </a:r>
          <a:r>
            <a:rPr lang="en-US" sz="1300" kern="1200" dirty="0" err="1"/>
            <a:t>tron</a:t>
          </a:r>
          <a:r>
            <a:rPr lang="en-US" sz="1300" kern="1200" dirty="0"/>
            <a:t>/snake/</a:t>
          </a:r>
          <a:r>
            <a:rPr lang="en-US" sz="1300" kern="1200" dirty="0" err="1"/>
            <a:t>etc</a:t>
          </a:r>
          <a:r>
            <a:rPr lang="en-US" sz="1300" kern="1200" dirty="0"/>
            <a:t>…)</a:t>
          </a:r>
        </a:p>
        <a:p>
          <a:pPr marL="57150" lvl="1" indent="-57150" algn="l" defTabSz="444500">
            <a:lnSpc>
              <a:spcPct val="90000"/>
            </a:lnSpc>
            <a:spcBef>
              <a:spcPct val="0"/>
            </a:spcBef>
            <a:spcAft>
              <a:spcPct val="15000"/>
            </a:spcAft>
            <a:buChar char="•"/>
          </a:pPr>
          <a:r>
            <a:rPr lang="en-US" sz="1000" kern="1200"/>
            <a:t>Settled on multiplayer as a core feature to pursue</a:t>
          </a:r>
        </a:p>
      </dsp:txBody>
      <dsp:txXfrm>
        <a:off x="1315708" y="3462598"/>
        <a:ext cx="2066415" cy="1531352"/>
      </dsp:txXfrm>
    </dsp:sp>
    <dsp:sp modelId="{A1184810-C332-4830-9C09-AF7AEDBE4192}">
      <dsp:nvSpPr>
        <dsp:cNvPr id="0" name=""/>
        <dsp:cNvSpPr/>
      </dsp:nvSpPr>
      <dsp:spPr>
        <a:xfrm>
          <a:off x="2348916" y="2609494"/>
          <a:ext cx="0" cy="853103"/>
        </a:xfrm>
        <a:prstGeom prst="line">
          <a:avLst/>
        </a:prstGeom>
        <a:solidFill>
          <a:schemeClr val="accent5">
            <a:hueOff val="-2252848"/>
            <a:satOff val="-5806"/>
            <a:lumOff val="-3922"/>
            <a:alphaOff val="0"/>
          </a:schemeClr>
        </a:solidFill>
        <a:ln w="6350" cap="flat" cmpd="sng" algn="ctr">
          <a:solidFill>
            <a:schemeClr val="accent5">
              <a:hueOff val="-2252848"/>
              <a:satOff val="-5806"/>
              <a:lumOff val="-3922"/>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FCAD355E-3813-49FB-9A2B-5BD79CDC0302}">
      <dsp:nvSpPr>
        <dsp:cNvPr id="0" name=""/>
        <dsp:cNvSpPr/>
      </dsp:nvSpPr>
      <dsp:spPr>
        <a:xfrm>
          <a:off x="1112088" y="2446400"/>
          <a:ext cx="125456" cy="12545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EAFD623F-605B-4571-B108-9A9E9A82F21F}">
      <dsp:nvSpPr>
        <dsp:cNvPr id="0" name=""/>
        <dsp:cNvSpPr/>
      </dsp:nvSpPr>
      <dsp:spPr>
        <a:xfrm>
          <a:off x="2286188" y="2446400"/>
          <a:ext cx="125456" cy="12545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10E511F-CAE1-4FD1-968B-38F5CB252E16}">
      <dsp:nvSpPr>
        <dsp:cNvPr id="0" name=""/>
        <dsp:cNvSpPr/>
      </dsp:nvSpPr>
      <dsp:spPr>
        <a:xfrm>
          <a:off x="2583736" y="2694804"/>
          <a:ext cx="1878559" cy="567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755650">
            <a:lnSpc>
              <a:spcPct val="90000"/>
            </a:lnSpc>
            <a:spcBef>
              <a:spcPct val="0"/>
            </a:spcBef>
            <a:spcAft>
              <a:spcPct val="35000"/>
            </a:spcAft>
            <a:buNone/>
            <a:defRPr b="1"/>
          </a:pPr>
          <a:r>
            <a:rPr lang="en-US" sz="1700" kern="1200"/>
            <a:t>18–29 Jan.</a:t>
          </a:r>
        </a:p>
      </dsp:txBody>
      <dsp:txXfrm>
        <a:off x="2583736" y="2694804"/>
        <a:ext cx="1878559" cy="567063"/>
      </dsp:txXfrm>
    </dsp:sp>
    <dsp:sp modelId="{5E544D3A-AD3C-4233-9C26-23244536DCCF}">
      <dsp:nvSpPr>
        <dsp:cNvPr id="0" name=""/>
        <dsp:cNvSpPr/>
      </dsp:nvSpPr>
      <dsp:spPr>
        <a:xfrm>
          <a:off x="2489808" y="396207"/>
          <a:ext cx="2066415" cy="1159452"/>
        </a:xfrm>
        <a:prstGeom prst="rect">
          <a:avLst/>
        </a:prstGeom>
        <a:solidFill>
          <a:schemeClr val="accent5">
            <a:tint val="40000"/>
            <a:alpha val="90000"/>
            <a:hueOff val="-4493175"/>
            <a:satOff val="-15221"/>
            <a:lumOff val="-1952"/>
            <a:alphaOff val="0"/>
          </a:schemeClr>
        </a:solidFill>
        <a:ln w="12700" cap="flat" cmpd="sng" algn="ctr">
          <a:solidFill>
            <a:schemeClr val="accent5">
              <a:tint val="40000"/>
              <a:alpha val="90000"/>
              <a:hueOff val="-4493175"/>
              <a:satOff val="-15221"/>
              <a:lumOff val="-195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0" lvl="0" indent="0" algn="l" defTabSz="577850">
            <a:lnSpc>
              <a:spcPct val="90000"/>
            </a:lnSpc>
            <a:spcBef>
              <a:spcPct val="0"/>
            </a:spcBef>
            <a:spcAft>
              <a:spcPct val="35000"/>
            </a:spcAft>
            <a:buNone/>
          </a:pPr>
          <a:r>
            <a:rPr lang="en-US" sz="1300" kern="1200" dirty="0"/>
            <a:t>Discussed engines: PICO/Game Maker Studio/Unity, researched games and capabilities on the engines</a:t>
          </a:r>
        </a:p>
      </dsp:txBody>
      <dsp:txXfrm>
        <a:off x="2489808" y="396207"/>
        <a:ext cx="2066415" cy="1159452"/>
      </dsp:txXfrm>
    </dsp:sp>
    <dsp:sp modelId="{0F4C5D80-E513-4089-BC69-CB671F0597C3}">
      <dsp:nvSpPr>
        <dsp:cNvPr id="0" name=""/>
        <dsp:cNvSpPr/>
      </dsp:nvSpPr>
      <dsp:spPr>
        <a:xfrm>
          <a:off x="3523016" y="1555659"/>
          <a:ext cx="0" cy="853103"/>
        </a:xfrm>
        <a:prstGeom prst="line">
          <a:avLst/>
        </a:prstGeom>
        <a:solidFill>
          <a:schemeClr val="accent5">
            <a:hueOff val="-4505695"/>
            <a:satOff val="-11613"/>
            <a:lumOff val="-7843"/>
            <a:alphaOff val="0"/>
          </a:schemeClr>
        </a:solidFill>
        <a:ln w="6350" cap="flat" cmpd="sng" algn="ctr">
          <a:solidFill>
            <a:schemeClr val="accent5">
              <a:hueOff val="-4505695"/>
              <a:satOff val="-11613"/>
              <a:lumOff val="-7843"/>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01BE0763-AEB0-41C9-9C77-4964FD720A27}">
      <dsp:nvSpPr>
        <dsp:cNvPr id="0" name=""/>
        <dsp:cNvSpPr/>
      </dsp:nvSpPr>
      <dsp:spPr>
        <a:xfrm>
          <a:off x="3757836" y="1756390"/>
          <a:ext cx="1878559" cy="567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755650">
            <a:lnSpc>
              <a:spcPct val="90000"/>
            </a:lnSpc>
            <a:spcBef>
              <a:spcPct val="0"/>
            </a:spcBef>
            <a:spcAft>
              <a:spcPct val="35000"/>
            </a:spcAft>
            <a:buNone/>
            <a:defRPr b="1"/>
          </a:pPr>
          <a:r>
            <a:rPr lang="en-US" sz="1700" kern="1200"/>
            <a:t>18–29 Jan.</a:t>
          </a:r>
        </a:p>
      </dsp:txBody>
      <dsp:txXfrm>
        <a:off x="3757836" y="1756390"/>
        <a:ext cx="1878559" cy="567063"/>
      </dsp:txXfrm>
    </dsp:sp>
    <dsp:sp modelId="{1A3AF55A-0A5B-4807-BC44-39FF659CFBD5}">
      <dsp:nvSpPr>
        <dsp:cNvPr id="0" name=""/>
        <dsp:cNvSpPr/>
      </dsp:nvSpPr>
      <dsp:spPr>
        <a:xfrm>
          <a:off x="3663908" y="3462598"/>
          <a:ext cx="2066415" cy="809429"/>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0" lvl="0" indent="0" algn="l" defTabSz="577850">
            <a:lnSpc>
              <a:spcPct val="90000"/>
            </a:lnSpc>
            <a:spcBef>
              <a:spcPct val="0"/>
            </a:spcBef>
            <a:spcAft>
              <a:spcPct val="35000"/>
            </a:spcAft>
            <a:buNone/>
          </a:pPr>
          <a:r>
            <a:rPr lang="en-US" sz="1300" kern="1200"/>
            <a:t>Gave presentation of the game concepts and the engines, received feedback</a:t>
          </a:r>
        </a:p>
      </dsp:txBody>
      <dsp:txXfrm>
        <a:off x="3663908" y="3462598"/>
        <a:ext cx="2066415" cy="809429"/>
      </dsp:txXfrm>
    </dsp:sp>
    <dsp:sp modelId="{10D9D0CB-5C18-4A45-9A78-5DFD6AEED230}">
      <dsp:nvSpPr>
        <dsp:cNvPr id="0" name=""/>
        <dsp:cNvSpPr/>
      </dsp:nvSpPr>
      <dsp:spPr>
        <a:xfrm>
          <a:off x="4697116" y="2609494"/>
          <a:ext cx="0" cy="853103"/>
        </a:xfrm>
        <a:prstGeom prst="line">
          <a:avLst/>
        </a:prstGeom>
        <a:solidFill>
          <a:schemeClr val="accent5">
            <a:hueOff val="-6758543"/>
            <a:satOff val="-17419"/>
            <a:lumOff val="-11765"/>
            <a:alphaOff val="0"/>
          </a:schemeClr>
        </a:solidFill>
        <a:ln w="6350" cap="flat" cmpd="sng" algn="ctr">
          <a:solidFill>
            <a:schemeClr val="accent5">
              <a:hueOff val="-6758543"/>
              <a:satOff val="-17419"/>
              <a:lumOff val="-11765"/>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CD7D95E6-8462-4ECA-B2C7-CE42F2194255}">
      <dsp:nvSpPr>
        <dsp:cNvPr id="0" name=""/>
        <dsp:cNvSpPr/>
      </dsp:nvSpPr>
      <dsp:spPr>
        <a:xfrm>
          <a:off x="3460288" y="2446400"/>
          <a:ext cx="125456" cy="12545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C9738D9-30EE-4C08-8DBF-ADE8E7D02D92}">
      <dsp:nvSpPr>
        <dsp:cNvPr id="0" name=""/>
        <dsp:cNvSpPr/>
      </dsp:nvSpPr>
      <dsp:spPr>
        <a:xfrm>
          <a:off x="4634388" y="2446400"/>
          <a:ext cx="125456" cy="12545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0F9E6A-E366-461F-9210-95798735A27D}">
      <dsp:nvSpPr>
        <dsp:cNvPr id="0" name=""/>
        <dsp:cNvSpPr/>
      </dsp:nvSpPr>
      <dsp:spPr>
        <a:xfrm>
          <a:off x="293596" y="2849154"/>
          <a:ext cx="2348773" cy="5995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a:t>31 Jan. – 28 Feb.</a:t>
          </a:r>
        </a:p>
      </dsp:txBody>
      <dsp:txXfrm>
        <a:off x="293596" y="2849154"/>
        <a:ext cx="2348773" cy="599542"/>
      </dsp:txXfrm>
    </dsp:sp>
    <dsp:sp modelId="{32366A31-D5BB-4ED6-A83C-AC192C02B4D0}">
      <dsp:nvSpPr>
        <dsp:cNvPr id="0" name=""/>
        <dsp:cNvSpPr/>
      </dsp:nvSpPr>
      <dsp:spPr>
        <a:xfrm>
          <a:off x="0" y="2546730"/>
          <a:ext cx="5871934" cy="21222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5F1612-D0FD-4FD3-B962-8CB8D1005090}">
      <dsp:nvSpPr>
        <dsp:cNvPr id="0" name=""/>
        <dsp:cNvSpPr/>
      </dsp:nvSpPr>
      <dsp:spPr>
        <a:xfrm>
          <a:off x="176158" y="511418"/>
          <a:ext cx="2583650" cy="1133344"/>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Began and continued work on game. Started with PICO-8. On the 18th, we ditched PICO and moved to Unity.</a:t>
          </a:r>
        </a:p>
      </dsp:txBody>
      <dsp:txXfrm>
        <a:off x="176158" y="511418"/>
        <a:ext cx="2583650" cy="1133344"/>
      </dsp:txXfrm>
    </dsp:sp>
    <dsp:sp modelId="{52986482-F470-4A86-9EC1-F5856671C887}">
      <dsp:nvSpPr>
        <dsp:cNvPr id="0" name=""/>
        <dsp:cNvSpPr/>
      </dsp:nvSpPr>
      <dsp:spPr>
        <a:xfrm>
          <a:off x="1467983" y="1644763"/>
          <a:ext cx="0" cy="90196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B4E88A75-A135-41E9-8474-8C46250A0586}">
      <dsp:nvSpPr>
        <dsp:cNvPr id="0" name=""/>
        <dsp:cNvSpPr/>
      </dsp:nvSpPr>
      <dsp:spPr>
        <a:xfrm>
          <a:off x="3229563" y="1856991"/>
          <a:ext cx="2348773" cy="5995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a:t>2–10 Mar.</a:t>
          </a:r>
        </a:p>
      </dsp:txBody>
      <dsp:txXfrm>
        <a:off x="3229563" y="1856991"/>
        <a:ext cx="2348773" cy="599542"/>
      </dsp:txXfrm>
    </dsp:sp>
    <dsp:sp modelId="{4701605D-9C70-4C71-B25C-A3114AD3AB40}">
      <dsp:nvSpPr>
        <dsp:cNvPr id="0" name=""/>
        <dsp:cNvSpPr/>
      </dsp:nvSpPr>
      <dsp:spPr>
        <a:xfrm>
          <a:off x="3112125" y="3660925"/>
          <a:ext cx="2583650" cy="1087085"/>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Spring break</a:t>
          </a:r>
        </a:p>
        <a:p>
          <a:pPr marL="114300" lvl="1" indent="-114300" algn="l" defTabSz="533400">
            <a:lnSpc>
              <a:spcPct val="90000"/>
            </a:lnSpc>
            <a:spcBef>
              <a:spcPct val="0"/>
            </a:spcBef>
            <a:spcAft>
              <a:spcPct val="15000"/>
            </a:spcAft>
            <a:buChar char="•"/>
          </a:pPr>
          <a:r>
            <a:rPr lang="en-US" sz="1200" kern="1200"/>
            <a:t>Heavy amount of work accomplished during the break; TAP Expo coming up on 14th</a:t>
          </a:r>
        </a:p>
      </dsp:txBody>
      <dsp:txXfrm>
        <a:off x="3112125" y="3660925"/>
        <a:ext cx="2583650" cy="1087085"/>
      </dsp:txXfrm>
    </dsp:sp>
    <dsp:sp modelId="{A7CD7AEC-350E-44DC-885C-0CBA958AB738}">
      <dsp:nvSpPr>
        <dsp:cNvPr id="0" name=""/>
        <dsp:cNvSpPr/>
      </dsp:nvSpPr>
      <dsp:spPr>
        <a:xfrm>
          <a:off x="4403950" y="2758958"/>
          <a:ext cx="0" cy="901967"/>
        </a:xfrm>
        <a:prstGeom prst="line">
          <a:avLst/>
        </a:prstGeom>
        <a:solidFill>
          <a:schemeClr val="accent5">
            <a:hueOff val="-6758543"/>
            <a:satOff val="-17419"/>
            <a:lumOff val="-11765"/>
            <a:alphaOff val="0"/>
          </a:schemeClr>
        </a:solidFill>
        <a:ln w="6350" cap="flat" cmpd="sng" algn="ctr">
          <a:solidFill>
            <a:schemeClr val="accent5">
              <a:hueOff val="-6758543"/>
              <a:satOff val="-17419"/>
              <a:lumOff val="-11765"/>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3C093690-9DAE-4C66-A961-0734560A9EAC}">
      <dsp:nvSpPr>
        <dsp:cNvPr id="0" name=""/>
        <dsp:cNvSpPr/>
      </dsp:nvSpPr>
      <dsp:spPr>
        <a:xfrm>
          <a:off x="1401662" y="2586523"/>
          <a:ext cx="132642" cy="13264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5E356B17-93A6-4B7A-967F-349F627099C6}">
      <dsp:nvSpPr>
        <dsp:cNvPr id="0" name=""/>
        <dsp:cNvSpPr/>
      </dsp:nvSpPr>
      <dsp:spPr>
        <a:xfrm>
          <a:off x="4337629" y="2586523"/>
          <a:ext cx="132642" cy="13264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4DF93C-2DCD-4C66-BF02-7D7CB63836A5}">
      <dsp:nvSpPr>
        <dsp:cNvPr id="0" name=""/>
        <dsp:cNvSpPr/>
      </dsp:nvSpPr>
      <dsp:spPr>
        <a:xfrm>
          <a:off x="525779" y="2336668"/>
          <a:ext cx="4206239"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44550">
            <a:lnSpc>
              <a:spcPct val="90000"/>
            </a:lnSpc>
            <a:spcBef>
              <a:spcPct val="0"/>
            </a:spcBef>
            <a:spcAft>
              <a:spcPct val="35000"/>
            </a:spcAft>
            <a:buNone/>
            <a:defRPr b="1"/>
          </a:pPr>
          <a:r>
            <a:rPr lang="en-US" sz="1900" kern="1200" dirty="0"/>
            <a:t>14 Mar.</a:t>
          </a:r>
        </a:p>
      </dsp:txBody>
      <dsp:txXfrm>
        <a:off x="525779" y="2336668"/>
        <a:ext cx="4206239" cy="491701"/>
      </dsp:txXfrm>
    </dsp:sp>
    <dsp:sp modelId="{475A8DBA-6AE8-4E3D-BE46-6EEF22BFA3FA}">
      <dsp:nvSpPr>
        <dsp:cNvPr id="0" name=""/>
        <dsp:cNvSpPr/>
      </dsp:nvSpPr>
      <dsp:spPr>
        <a:xfrm>
          <a:off x="0" y="2088642"/>
          <a:ext cx="10515600" cy="17405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9486A9-36B2-4682-8D6F-73F6FADAA731}">
      <dsp:nvSpPr>
        <dsp:cNvPr id="0" name=""/>
        <dsp:cNvSpPr/>
      </dsp:nvSpPr>
      <dsp:spPr>
        <a:xfrm>
          <a:off x="315468" y="343551"/>
          <a:ext cx="4626864" cy="1005363"/>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dirty="0"/>
            <a:t>TAP Expo</a:t>
          </a:r>
        </a:p>
        <a:p>
          <a:pPr marL="0" lvl="0" indent="0" algn="l" defTabSz="622300">
            <a:lnSpc>
              <a:spcPct val="90000"/>
            </a:lnSpc>
            <a:spcBef>
              <a:spcPct val="0"/>
            </a:spcBef>
            <a:spcAft>
              <a:spcPct val="35000"/>
            </a:spcAft>
            <a:buNone/>
          </a:pPr>
          <a:r>
            <a:rPr lang="en-US" sz="1400" kern="1200"/>
            <a:t>Control system broken</a:t>
          </a:r>
          <a:endParaRPr lang="en-US" sz="1400" kern="1200" dirty="0"/>
        </a:p>
        <a:p>
          <a:pPr marL="0" lvl="0" indent="0" algn="l" defTabSz="622300">
            <a:lnSpc>
              <a:spcPct val="90000"/>
            </a:lnSpc>
            <a:spcBef>
              <a:spcPct val="0"/>
            </a:spcBef>
            <a:spcAft>
              <a:spcPct val="35000"/>
            </a:spcAft>
            <a:buNone/>
          </a:pPr>
          <a:r>
            <a:rPr lang="en-US" sz="1400" kern="1200"/>
            <a:t>Nobody able to play the game</a:t>
          </a:r>
          <a:endParaRPr lang="en-US" sz="1400" kern="1200" dirty="0"/>
        </a:p>
      </dsp:txBody>
      <dsp:txXfrm>
        <a:off x="315468" y="343551"/>
        <a:ext cx="4626864" cy="1005363"/>
      </dsp:txXfrm>
    </dsp:sp>
    <dsp:sp modelId="{911F9591-CDA4-450B-80BB-993B70EFC29C}">
      <dsp:nvSpPr>
        <dsp:cNvPr id="0" name=""/>
        <dsp:cNvSpPr/>
      </dsp:nvSpPr>
      <dsp:spPr>
        <a:xfrm>
          <a:off x="2628899" y="1348914"/>
          <a:ext cx="0" cy="73972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81CE4D38-67D7-4EB6-808B-CDF35A414649}">
      <dsp:nvSpPr>
        <dsp:cNvPr id="0" name=""/>
        <dsp:cNvSpPr/>
      </dsp:nvSpPr>
      <dsp:spPr>
        <a:xfrm>
          <a:off x="3154680" y="1522968"/>
          <a:ext cx="4206239"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44550">
            <a:lnSpc>
              <a:spcPct val="90000"/>
            </a:lnSpc>
            <a:spcBef>
              <a:spcPct val="0"/>
            </a:spcBef>
            <a:spcAft>
              <a:spcPct val="35000"/>
            </a:spcAft>
            <a:buNone/>
            <a:defRPr b="1"/>
          </a:pPr>
          <a:r>
            <a:rPr lang="en-US" sz="1900" kern="1200" dirty="0"/>
            <a:t>14–22 Mar.</a:t>
          </a:r>
        </a:p>
      </dsp:txBody>
      <dsp:txXfrm>
        <a:off x="3154680" y="1522968"/>
        <a:ext cx="4206239" cy="491701"/>
      </dsp:txXfrm>
    </dsp:sp>
    <dsp:sp modelId="{FCD2A041-3682-4F74-AA24-BAAD573D366E}">
      <dsp:nvSpPr>
        <dsp:cNvPr id="0" name=""/>
        <dsp:cNvSpPr/>
      </dsp:nvSpPr>
      <dsp:spPr>
        <a:xfrm>
          <a:off x="2944368" y="3002423"/>
          <a:ext cx="4626864" cy="1279361"/>
        </a:xfrm>
        <a:prstGeom prst="rect">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a:t>Fixed controls</a:t>
          </a:r>
        </a:p>
        <a:p>
          <a:pPr marL="0" lvl="0" indent="0" algn="l" defTabSz="622300">
            <a:lnSpc>
              <a:spcPct val="90000"/>
            </a:lnSpc>
            <a:spcBef>
              <a:spcPct val="0"/>
            </a:spcBef>
            <a:spcAft>
              <a:spcPct val="35000"/>
            </a:spcAft>
            <a:buNone/>
          </a:pPr>
          <a:r>
            <a:rPr lang="en-US" sz="1400" kern="1200" dirty="0"/>
            <a:t>Fixed attacking system</a:t>
          </a:r>
        </a:p>
        <a:p>
          <a:pPr marL="0" lvl="0" indent="0" algn="l" defTabSz="622300">
            <a:lnSpc>
              <a:spcPct val="90000"/>
            </a:lnSpc>
            <a:spcBef>
              <a:spcPct val="0"/>
            </a:spcBef>
            <a:spcAft>
              <a:spcPct val="35000"/>
            </a:spcAft>
            <a:buNone/>
          </a:pPr>
          <a:r>
            <a:rPr lang="en-US" sz="1400" kern="1200"/>
            <a:t>Fixed respawn system</a:t>
          </a:r>
        </a:p>
        <a:p>
          <a:pPr marL="0" lvl="0" indent="0" algn="l" defTabSz="622300">
            <a:lnSpc>
              <a:spcPct val="90000"/>
            </a:lnSpc>
            <a:spcBef>
              <a:spcPct val="0"/>
            </a:spcBef>
            <a:spcAft>
              <a:spcPct val="35000"/>
            </a:spcAft>
            <a:buNone/>
          </a:pPr>
          <a:r>
            <a:rPr lang="en-US" sz="1400" kern="1200"/>
            <a:t>Fixed level selection and character selection</a:t>
          </a:r>
        </a:p>
      </dsp:txBody>
      <dsp:txXfrm>
        <a:off x="2944368" y="3002423"/>
        <a:ext cx="4626864" cy="1279361"/>
      </dsp:txXfrm>
    </dsp:sp>
    <dsp:sp modelId="{0273E736-8FAA-49EB-B06E-AE46655A9585}">
      <dsp:nvSpPr>
        <dsp:cNvPr id="0" name=""/>
        <dsp:cNvSpPr/>
      </dsp:nvSpPr>
      <dsp:spPr>
        <a:xfrm>
          <a:off x="5257799" y="2262695"/>
          <a:ext cx="0" cy="739727"/>
        </a:xfrm>
        <a:prstGeom prst="line">
          <a:avLst/>
        </a:prstGeom>
        <a:solidFill>
          <a:schemeClr val="accent5">
            <a:hueOff val="-3379271"/>
            <a:satOff val="-8710"/>
            <a:lumOff val="-5883"/>
            <a:alphaOff val="0"/>
          </a:schemeClr>
        </a:solidFill>
        <a:ln w="6350" cap="flat" cmpd="sng" algn="ctr">
          <a:solidFill>
            <a:schemeClr val="accent5">
              <a:hueOff val="-3379271"/>
              <a:satOff val="-8710"/>
              <a:lumOff val="-5883"/>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26FB4DD2-239B-4483-90F0-5D50F583A234}">
      <dsp:nvSpPr>
        <dsp:cNvPr id="0" name=""/>
        <dsp:cNvSpPr/>
      </dsp:nvSpPr>
      <dsp:spPr>
        <a:xfrm>
          <a:off x="2574508"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4E798D1-CF4E-41F7-85DE-97AAFE0EF254}">
      <dsp:nvSpPr>
        <dsp:cNvPr id="0" name=""/>
        <dsp:cNvSpPr/>
      </dsp:nvSpPr>
      <dsp:spPr>
        <a:xfrm>
          <a:off x="5203408"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2AD1E30-1B64-4D9A-AEC2-BA3CDA35DD46}">
      <dsp:nvSpPr>
        <dsp:cNvPr id="0" name=""/>
        <dsp:cNvSpPr/>
      </dsp:nvSpPr>
      <dsp:spPr>
        <a:xfrm>
          <a:off x="5783580" y="2336668"/>
          <a:ext cx="4206239"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44550">
            <a:lnSpc>
              <a:spcPct val="90000"/>
            </a:lnSpc>
            <a:spcBef>
              <a:spcPct val="0"/>
            </a:spcBef>
            <a:spcAft>
              <a:spcPct val="35000"/>
            </a:spcAft>
            <a:buNone/>
            <a:defRPr b="1"/>
          </a:pPr>
          <a:r>
            <a:rPr lang="en-US" sz="1900" kern="1200"/>
            <a:t>22 Mar.</a:t>
          </a:r>
        </a:p>
      </dsp:txBody>
      <dsp:txXfrm>
        <a:off x="5783580" y="2336668"/>
        <a:ext cx="4206239" cy="491701"/>
      </dsp:txXfrm>
    </dsp:sp>
    <dsp:sp modelId="{3BBDD0B6-335B-45C0-8648-25A85E74B8FF}">
      <dsp:nvSpPr>
        <dsp:cNvPr id="0" name=""/>
        <dsp:cNvSpPr/>
      </dsp:nvSpPr>
      <dsp:spPr>
        <a:xfrm>
          <a:off x="5573268" y="684995"/>
          <a:ext cx="4626864" cy="663918"/>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dirty="0"/>
            <a:t>Found solution involving rotating a third controller at all times, which allowed two players to play the game</a:t>
          </a:r>
        </a:p>
      </dsp:txBody>
      <dsp:txXfrm>
        <a:off x="5573268" y="684995"/>
        <a:ext cx="4626864" cy="663918"/>
      </dsp:txXfrm>
    </dsp:sp>
    <dsp:sp modelId="{C153FD97-9C48-4463-B955-C15AD661841D}">
      <dsp:nvSpPr>
        <dsp:cNvPr id="0" name=""/>
        <dsp:cNvSpPr/>
      </dsp:nvSpPr>
      <dsp:spPr>
        <a:xfrm>
          <a:off x="7886700" y="1348914"/>
          <a:ext cx="0" cy="739727"/>
        </a:xfrm>
        <a:prstGeom prst="line">
          <a:avLst/>
        </a:prstGeom>
        <a:solidFill>
          <a:schemeClr val="accent5">
            <a:hueOff val="-6758543"/>
            <a:satOff val="-17419"/>
            <a:lumOff val="-11765"/>
            <a:alphaOff val="0"/>
          </a:schemeClr>
        </a:solidFill>
        <a:ln w="6350" cap="flat" cmpd="sng" algn="ctr">
          <a:solidFill>
            <a:schemeClr val="accent5">
              <a:hueOff val="-6758543"/>
              <a:satOff val="-17419"/>
              <a:lumOff val="-11765"/>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294B395E-79F6-4D07-A629-1869C068C591}">
      <dsp:nvSpPr>
        <dsp:cNvPr id="0" name=""/>
        <dsp:cNvSpPr/>
      </dsp:nvSpPr>
      <dsp:spPr>
        <a:xfrm>
          <a:off x="7832308"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C803EF-03B0-4ABB-9271-D49C1397473F}">
      <dsp:nvSpPr>
        <dsp:cNvPr id="0" name=""/>
        <dsp:cNvSpPr/>
      </dsp:nvSpPr>
      <dsp:spPr>
        <a:xfrm>
          <a:off x="525779" y="2336668"/>
          <a:ext cx="4206239"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a:t>23 Mar.</a:t>
          </a:r>
        </a:p>
      </dsp:txBody>
      <dsp:txXfrm>
        <a:off x="525779" y="2336668"/>
        <a:ext cx="4206239" cy="491701"/>
      </dsp:txXfrm>
    </dsp:sp>
    <dsp:sp modelId="{19E76A40-7FCF-4571-8DFF-84ABF0D185EF}">
      <dsp:nvSpPr>
        <dsp:cNvPr id="0" name=""/>
        <dsp:cNvSpPr/>
      </dsp:nvSpPr>
      <dsp:spPr>
        <a:xfrm>
          <a:off x="0" y="2088642"/>
          <a:ext cx="10515600" cy="17405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969287-EC7C-49AF-B03E-F8C73731C309}">
      <dsp:nvSpPr>
        <dsp:cNvPr id="0" name=""/>
        <dsp:cNvSpPr/>
      </dsp:nvSpPr>
      <dsp:spPr>
        <a:xfrm>
          <a:off x="315468" y="400459"/>
          <a:ext cx="4626864" cy="948455"/>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Atlanta Science Festival</a:t>
          </a:r>
        </a:p>
        <a:p>
          <a:pPr marL="114300" lvl="1" indent="-114300" algn="l" defTabSz="533400">
            <a:lnSpc>
              <a:spcPct val="90000"/>
            </a:lnSpc>
            <a:spcBef>
              <a:spcPct val="0"/>
            </a:spcBef>
            <a:spcAft>
              <a:spcPct val="15000"/>
            </a:spcAft>
            <a:buChar char="•"/>
          </a:pPr>
          <a:r>
            <a:rPr lang="en-US" sz="1200" kern="1200" dirty="0"/>
            <a:t>14 commits since 14th</a:t>
          </a:r>
        </a:p>
        <a:p>
          <a:pPr marL="114300" lvl="1" indent="-114300" algn="l" defTabSz="533400">
            <a:lnSpc>
              <a:spcPct val="90000"/>
            </a:lnSpc>
            <a:spcBef>
              <a:spcPct val="0"/>
            </a:spcBef>
            <a:spcAft>
              <a:spcPct val="15000"/>
            </a:spcAft>
            <a:buChar char="•"/>
          </a:pPr>
          <a:r>
            <a:rPr lang="en-US" sz="1200" kern="1200"/>
            <a:t>Huge success. Universally enjoyed by kids (approx. ages 7-13).</a:t>
          </a:r>
        </a:p>
      </dsp:txBody>
      <dsp:txXfrm>
        <a:off x="315468" y="400459"/>
        <a:ext cx="4626864" cy="948455"/>
      </dsp:txXfrm>
    </dsp:sp>
    <dsp:sp modelId="{39CF0340-47D6-4232-881B-A17BA4EAA28D}">
      <dsp:nvSpPr>
        <dsp:cNvPr id="0" name=""/>
        <dsp:cNvSpPr/>
      </dsp:nvSpPr>
      <dsp:spPr>
        <a:xfrm>
          <a:off x="2628899" y="1348914"/>
          <a:ext cx="0" cy="73972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ED619EB5-B2B8-4B66-81FC-148209FE11BE}">
      <dsp:nvSpPr>
        <dsp:cNvPr id="0" name=""/>
        <dsp:cNvSpPr/>
      </dsp:nvSpPr>
      <dsp:spPr>
        <a:xfrm>
          <a:off x="3154680" y="1522968"/>
          <a:ext cx="4206239"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a:t>23 Mar.</a:t>
          </a:r>
        </a:p>
      </dsp:txBody>
      <dsp:txXfrm>
        <a:off x="3154680" y="1522968"/>
        <a:ext cx="4206239" cy="491701"/>
      </dsp:txXfrm>
    </dsp:sp>
    <dsp:sp modelId="{78E445EA-F0F0-4004-B0F7-2C37027A07CE}">
      <dsp:nvSpPr>
        <dsp:cNvPr id="0" name=""/>
        <dsp:cNvSpPr/>
      </dsp:nvSpPr>
      <dsp:spPr>
        <a:xfrm>
          <a:off x="2944368" y="3002423"/>
          <a:ext cx="4626864" cy="1005363"/>
        </a:xfrm>
        <a:prstGeom prst="rect">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Few more bug fixes</a:t>
          </a:r>
        </a:p>
        <a:p>
          <a:pPr marL="0" lvl="0" indent="0" algn="l" defTabSz="666750">
            <a:lnSpc>
              <a:spcPct val="90000"/>
            </a:lnSpc>
            <a:spcBef>
              <a:spcPct val="0"/>
            </a:spcBef>
            <a:spcAft>
              <a:spcPct val="35000"/>
            </a:spcAft>
            <a:buNone/>
          </a:pPr>
          <a:r>
            <a:rPr lang="en-US" sz="1500" kern="1200" dirty="0"/>
            <a:t>Got a new control system called Rewired from Unity Asset Store; this enabled four player gameplay</a:t>
          </a:r>
        </a:p>
      </dsp:txBody>
      <dsp:txXfrm>
        <a:off x="2944368" y="3002423"/>
        <a:ext cx="4626864" cy="1005363"/>
      </dsp:txXfrm>
    </dsp:sp>
    <dsp:sp modelId="{128C4645-3C85-49EB-88B9-13CEDF1015DB}">
      <dsp:nvSpPr>
        <dsp:cNvPr id="0" name=""/>
        <dsp:cNvSpPr/>
      </dsp:nvSpPr>
      <dsp:spPr>
        <a:xfrm>
          <a:off x="5257799" y="2262695"/>
          <a:ext cx="0" cy="739727"/>
        </a:xfrm>
        <a:prstGeom prst="line">
          <a:avLst/>
        </a:prstGeom>
        <a:solidFill>
          <a:schemeClr val="accent5">
            <a:hueOff val="-3379271"/>
            <a:satOff val="-8710"/>
            <a:lumOff val="-5883"/>
            <a:alphaOff val="0"/>
          </a:schemeClr>
        </a:solidFill>
        <a:ln w="6350" cap="flat" cmpd="sng" algn="ctr">
          <a:solidFill>
            <a:schemeClr val="accent5">
              <a:hueOff val="-3379271"/>
              <a:satOff val="-8710"/>
              <a:lumOff val="-5883"/>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58D4E6D4-731F-47BD-B20C-92066C37E6D1}">
      <dsp:nvSpPr>
        <dsp:cNvPr id="0" name=""/>
        <dsp:cNvSpPr/>
      </dsp:nvSpPr>
      <dsp:spPr>
        <a:xfrm>
          <a:off x="2574508"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4E810CA-6CD1-49E6-8DC8-D806EB708FA5}">
      <dsp:nvSpPr>
        <dsp:cNvPr id="0" name=""/>
        <dsp:cNvSpPr/>
      </dsp:nvSpPr>
      <dsp:spPr>
        <a:xfrm>
          <a:off x="5203408"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B578CBE-B83B-4D87-ACEE-D70AD3252FB7}">
      <dsp:nvSpPr>
        <dsp:cNvPr id="0" name=""/>
        <dsp:cNvSpPr/>
      </dsp:nvSpPr>
      <dsp:spPr>
        <a:xfrm>
          <a:off x="5783580" y="2336668"/>
          <a:ext cx="4206239"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dirty="0"/>
            <a:t>10 Apr. and 13 Apr. (</a:t>
          </a:r>
          <a:r>
            <a:rPr lang="en-US" sz="2000" kern="1200" dirty="0" err="1"/>
            <a:t>STarS</a:t>
          </a:r>
          <a:r>
            <a:rPr lang="en-US" sz="2000" kern="1200" dirty="0"/>
            <a:t> and S3)</a:t>
          </a:r>
        </a:p>
      </dsp:txBody>
      <dsp:txXfrm>
        <a:off x="5783580" y="2336668"/>
        <a:ext cx="4206239" cy="491701"/>
      </dsp:txXfrm>
    </dsp:sp>
    <dsp:sp modelId="{1C9F6A33-F372-4901-8EEC-581B22C21BF7}">
      <dsp:nvSpPr>
        <dsp:cNvPr id="0" name=""/>
        <dsp:cNvSpPr/>
      </dsp:nvSpPr>
      <dsp:spPr>
        <a:xfrm>
          <a:off x="5573268" y="343551"/>
          <a:ext cx="4626864" cy="1005363"/>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dirty="0"/>
            <a:t>First time we got four players to play the game (original idea)</a:t>
          </a:r>
        </a:p>
        <a:p>
          <a:pPr marL="0" lvl="0" indent="0" algn="l" defTabSz="666750">
            <a:lnSpc>
              <a:spcPct val="90000"/>
            </a:lnSpc>
            <a:spcBef>
              <a:spcPct val="0"/>
            </a:spcBef>
            <a:spcAft>
              <a:spcPct val="35000"/>
            </a:spcAft>
            <a:buNone/>
          </a:pPr>
          <a:r>
            <a:rPr lang="en-US" sz="1500" kern="1200" dirty="0"/>
            <a:t>Huge success with the middle schoolers</a:t>
          </a:r>
        </a:p>
      </dsp:txBody>
      <dsp:txXfrm>
        <a:off x="5573268" y="343551"/>
        <a:ext cx="4626864" cy="1005363"/>
      </dsp:txXfrm>
    </dsp:sp>
    <dsp:sp modelId="{32DD61D3-A6C9-4820-A7D5-290ABE25BB39}">
      <dsp:nvSpPr>
        <dsp:cNvPr id="0" name=""/>
        <dsp:cNvSpPr/>
      </dsp:nvSpPr>
      <dsp:spPr>
        <a:xfrm>
          <a:off x="7886700" y="1348914"/>
          <a:ext cx="0" cy="739727"/>
        </a:xfrm>
        <a:prstGeom prst="line">
          <a:avLst/>
        </a:prstGeom>
        <a:solidFill>
          <a:schemeClr val="accent5">
            <a:hueOff val="-6758543"/>
            <a:satOff val="-17419"/>
            <a:lumOff val="-11765"/>
            <a:alphaOff val="0"/>
          </a:schemeClr>
        </a:solidFill>
        <a:ln w="6350" cap="flat" cmpd="sng" algn="ctr">
          <a:solidFill>
            <a:schemeClr val="accent5">
              <a:hueOff val="-6758543"/>
              <a:satOff val="-17419"/>
              <a:lumOff val="-11765"/>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2C9FABFC-7FCB-4F46-B4B1-4B66F5E56429}">
      <dsp:nvSpPr>
        <dsp:cNvPr id="0" name=""/>
        <dsp:cNvSpPr/>
      </dsp:nvSpPr>
      <dsp:spPr>
        <a:xfrm>
          <a:off x="7832308"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3.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4.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5.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804F-3F27-445F-9FFF-6F1A0E16FF7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99D3475-A6EF-43BB-A808-2A24AF06CB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E76AAE-818F-4698-957D-45256EA7212D}"/>
              </a:ext>
            </a:extLst>
          </p:cNvPr>
          <p:cNvSpPr>
            <a:spLocks noGrp="1"/>
          </p:cNvSpPr>
          <p:nvPr>
            <p:ph type="dt" sz="half" idx="10"/>
          </p:nvPr>
        </p:nvSpPr>
        <p:spPr/>
        <p:txBody>
          <a:bodyPr/>
          <a:lstStyle/>
          <a:p>
            <a:fld id="{DAD285AB-AB4E-43FF-B238-4D5CC1C32F6F}" type="datetimeFigureOut">
              <a:rPr lang="en-US" smtClean="0"/>
              <a:t>11/15/2024</a:t>
            </a:fld>
            <a:endParaRPr lang="en-US" dirty="0"/>
          </a:p>
        </p:txBody>
      </p:sp>
      <p:sp>
        <p:nvSpPr>
          <p:cNvPr id="5" name="Footer Placeholder 4">
            <a:extLst>
              <a:ext uri="{FF2B5EF4-FFF2-40B4-BE49-F238E27FC236}">
                <a16:creationId xmlns:a16="http://schemas.microsoft.com/office/drawing/2014/main" id="{CFE861A0-A0CB-46B5-9B6D-F0259DA23EF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3830A3B-2598-4BB2-ACC2-8C03A48B0E6D}"/>
              </a:ext>
            </a:extLst>
          </p:cNvPr>
          <p:cNvSpPr>
            <a:spLocks noGrp="1"/>
          </p:cNvSpPr>
          <p:nvPr>
            <p:ph type="sldNum" sz="quarter" idx="12"/>
          </p:nvPr>
        </p:nvSpPr>
        <p:spPr/>
        <p:txBody>
          <a:bodyPr/>
          <a:lstStyle/>
          <a:p>
            <a:fld id="{39F9B0A7-5F1A-4A8F-B66A-8EC32D60C0CC}" type="slidenum">
              <a:rPr lang="en-US" smtClean="0"/>
              <a:t>‹#›</a:t>
            </a:fld>
            <a:endParaRPr lang="en-US" dirty="0"/>
          </a:p>
        </p:txBody>
      </p:sp>
    </p:spTree>
    <p:extLst>
      <p:ext uri="{BB962C8B-B14F-4D97-AF65-F5344CB8AC3E}">
        <p14:creationId xmlns:p14="http://schemas.microsoft.com/office/powerpoint/2010/main" val="1423392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6EA07-D593-4E07-B383-517D56A2FDA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B8386B9-8173-4216-BF34-84B99A1E4D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52A036-48E7-49CF-A137-47038AE0EEEE}"/>
              </a:ext>
            </a:extLst>
          </p:cNvPr>
          <p:cNvSpPr>
            <a:spLocks noGrp="1"/>
          </p:cNvSpPr>
          <p:nvPr>
            <p:ph type="dt" sz="half" idx="10"/>
          </p:nvPr>
        </p:nvSpPr>
        <p:spPr/>
        <p:txBody>
          <a:bodyPr/>
          <a:lstStyle/>
          <a:p>
            <a:fld id="{DAD285AB-AB4E-43FF-B238-4D5CC1C32F6F}" type="datetimeFigureOut">
              <a:rPr lang="en-US" smtClean="0"/>
              <a:t>11/15/2024</a:t>
            </a:fld>
            <a:endParaRPr lang="en-US" dirty="0"/>
          </a:p>
        </p:txBody>
      </p:sp>
      <p:sp>
        <p:nvSpPr>
          <p:cNvPr id="5" name="Footer Placeholder 4">
            <a:extLst>
              <a:ext uri="{FF2B5EF4-FFF2-40B4-BE49-F238E27FC236}">
                <a16:creationId xmlns:a16="http://schemas.microsoft.com/office/drawing/2014/main" id="{51CABAD1-7594-40B4-A5C6-E9D284DDE37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49B1191-95AC-40A7-A001-6781DE476646}"/>
              </a:ext>
            </a:extLst>
          </p:cNvPr>
          <p:cNvSpPr>
            <a:spLocks noGrp="1"/>
          </p:cNvSpPr>
          <p:nvPr>
            <p:ph type="sldNum" sz="quarter" idx="12"/>
          </p:nvPr>
        </p:nvSpPr>
        <p:spPr/>
        <p:txBody>
          <a:bodyPr/>
          <a:lstStyle/>
          <a:p>
            <a:fld id="{39F9B0A7-5F1A-4A8F-B66A-8EC32D60C0CC}" type="slidenum">
              <a:rPr lang="en-US" smtClean="0"/>
              <a:t>‹#›</a:t>
            </a:fld>
            <a:endParaRPr lang="en-US" dirty="0"/>
          </a:p>
        </p:txBody>
      </p:sp>
    </p:spTree>
    <p:extLst>
      <p:ext uri="{BB962C8B-B14F-4D97-AF65-F5344CB8AC3E}">
        <p14:creationId xmlns:p14="http://schemas.microsoft.com/office/powerpoint/2010/main" val="595475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BEC9C2-ADAE-44AC-B699-53540C2DD5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6A2B11-E7F6-4677-95F6-E2E7AB8CF5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A40C1A-0975-4BB2-BE6D-2EAAC682B0EE}"/>
              </a:ext>
            </a:extLst>
          </p:cNvPr>
          <p:cNvSpPr>
            <a:spLocks noGrp="1"/>
          </p:cNvSpPr>
          <p:nvPr>
            <p:ph type="dt" sz="half" idx="10"/>
          </p:nvPr>
        </p:nvSpPr>
        <p:spPr/>
        <p:txBody>
          <a:bodyPr/>
          <a:lstStyle/>
          <a:p>
            <a:fld id="{DAD285AB-AB4E-43FF-B238-4D5CC1C32F6F}" type="datetimeFigureOut">
              <a:rPr lang="en-US" smtClean="0"/>
              <a:t>11/15/2024</a:t>
            </a:fld>
            <a:endParaRPr lang="en-US" dirty="0"/>
          </a:p>
        </p:txBody>
      </p:sp>
      <p:sp>
        <p:nvSpPr>
          <p:cNvPr id="5" name="Footer Placeholder 4">
            <a:extLst>
              <a:ext uri="{FF2B5EF4-FFF2-40B4-BE49-F238E27FC236}">
                <a16:creationId xmlns:a16="http://schemas.microsoft.com/office/drawing/2014/main" id="{8EB51CF1-E68F-4ED9-8B72-62EF4695F26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7067874-0733-4A6A-A1FF-6781435CC5D0}"/>
              </a:ext>
            </a:extLst>
          </p:cNvPr>
          <p:cNvSpPr>
            <a:spLocks noGrp="1"/>
          </p:cNvSpPr>
          <p:nvPr>
            <p:ph type="sldNum" sz="quarter" idx="12"/>
          </p:nvPr>
        </p:nvSpPr>
        <p:spPr/>
        <p:txBody>
          <a:bodyPr/>
          <a:lstStyle/>
          <a:p>
            <a:fld id="{39F9B0A7-5F1A-4A8F-B66A-8EC32D60C0CC}" type="slidenum">
              <a:rPr lang="en-US" smtClean="0"/>
              <a:t>‹#›</a:t>
            </a:fld>
            <a:endParaRPr lang="en-US" dirty="0"/>
          </a:p>
        </p:txBody>
      </p:sp>
    </p:spTree>
    <p:extLst>
      <p:ext uri="{BB962C8B-B14F-4D97-AF65-F5344CB8AC3E}">
        <p14:creationId xmlns:p14="http://schemas.microsoft.com/office/powerpoint/2010/main" val="1701870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EE14E-5478-422C-BE7B-1B7E15B869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2E4696-3074-4FFD-ABB1-6E813C6D6A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6D7551-4A67-4B48-AAE9-3BAD9F533E8F}"/>
              </a:ext>
            </a:extLst>
          </p:cNvPr>
          <p:cNvSpPr>
            <a:spLocks noGrp="1"/>
          </p:cNvSpPr>
          <p:nvPr>
            <p:ph type="dt" sz="half" idx="10"/>
          </p:nvPr>
        </p:nvSpPr>
        <p:spPr/>
        <p:txBody>
          <a:bodyPr/>
          <a:lstStyle/>
          <a:p>
            <a:fld id="{DAD285AB-AB4E-43FF-B238-4D5CC1C32F6F}" type="datetimeFigureOut">
              <a:rPr lang="en-US" smtClean="0"/>
              <a:t>11/15/2024</a:t>
            </a:fld>
            <a:endParaRPr lang="en-US" dirty="0"/>
          </a:p>
        </p:txBody>
      </p:sp>
      <p:sp>
        <p:nvSpPr>
          <p:cNvPr id="5" name="Footer Placeholder 4">
            <a:extLst>
              <a:ext uri="{FF2B5EF4-FFF2-40B4-BE49-F238E27FC236}">
                <a16:creationId xmlns:a16="http://schemas.microsoft.com/office/drawing/2014/main" id="{4DDE4F60-FDD6-4FE7-80FB-DB2B157479D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3922C1D-7C9C-464E-A6E5-6F7E0D24005A}"/>
              </a:ext>
            </a:extLst>
          </p:cNvPr>
          <p:cNvSpPr>
            <a:spLocks noGrp="1"/>
          </p:cNvSpPr>
          <p:nvPr>
            <p:ph type="sldNum" sz="quarter" idx="12"/>
          </p:nvPr>
        </p:nvSpPr>
        <p:spPr/>
        <p:txBody>
          <a:bodyPr/>
          <a:lstStyle/>
          <a:p>
            <a:fld id="{39F9B0A7-5F1A-4A8F-B66A-8EC32D60C0CC}" type="slidenum">
              <a:rPr lang="en-US" smtClean="0"/>
              <a:t>‹#›</a:t>
            </a:fld>
            <a:endParaRPr lang="en-US" dirty="0"/>
          </a:p>
        </p:txBody>
      </p:sp>
    </p:spTree>
    <p:extLst>
      <p:ext uri="{BB962C8B-B14F-4D97-AF65-F5344CB8AC3E}">
        <p14:creationId xmlns:p14="http://schemas.microsoft.com/office/powerpoint/2010/main" val="961767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26AC6-C850-42AA-9482-F12A001D72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E112837-72A0-4DD1-84EC-5371953AF9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42C41D-4227-4219-9C14-415659BDE813}"/>
              </a:ext>
            </a:extLst>
          </p:cNvPr>
          <p:cNvSpPr>
            <a:spLocks noGrp="1"/>
          </p:cNvSpPr>
          <p:nvPr>
            <p:ph type="dt" sz="half" idx="10"/>
          </p:nvPr>
        </p:nvSpPr>
        <p:spPr/>
        <p:txBody>
          <a:bodyPr/>
          <a:lstStyle/>
          <a:p>
            <a:fld id="{DAD285AB-AB4E-43FF-B238-4D5CC1C32F6F}" type="datetimeFigureOut">
              <a:rPr lang="en-US" smtClean="0"/>
              <a:t>11/15/2024</a:t>
            </a:fld>
            <a:endParaRPr lang="en-US" dirty="0"/>
          </a:p>
        </p:txBody>
      </p:sp>
      <p:sp>
        <p:nvSpPr>
          <p:cNvPr id="5" name="Footer Placeholder 4">
            <a:extLst>
              <a:ext uri="{FF2B5EF4-FFF2-40B4-BE49-F238E27FC236}">
                <a16:creationId xmlns:a16="http://schemas.microsoft.com/office/drawing/2014/main" id="{FE6EF058-98FB-48FA-BB2A-39B5B36550F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7A4279C-DDF6-4499-A037-22E054EFA9E6}"/>
              </a:ext>
            </a:extLst>
          </p:cNvPr>
          <p:cNvSpPr>
            <a:spLocks noGrp="1"/>
          </p:cNvSpPr>
          <p:nvPr>
            <p:ph type="sldNum" sz="quarter" idx="12"/>
          </p:nvPr>
        </p:nvSpPr>
        <p:spPr/>
        <p:txBody>
          <a:bodyPr/>
          <a:lstStyle/>
          <a:p>
            <a:fld id="{39F9B0A7-5F1A-4A8F-B66A-8EC32D60C0CC}" type="slidenum">
              <a:rPr lang="en-US" smtClean="0"/>
              <a:t>‹#›</a:t>
            </a:fld>
            <a:endParaRPr lang="en-US" dirty="0"/>
          </a:p>
        </p:txBody>
      </p:sp>
    </p:spTree>
    <p:extLst>
      <p:ext uri="{BB962C8B-B14F-4D97-AF65-F5344CB8AC3E}">
        <p14:creationId xmlns:p14="http://schemas.microsoft.com/office/powerpoint/2010/main" val="238276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70AB7-B9E6-478B-A8D9-79C3BBC286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C875C0-788B-4547-88C7-3E118E3873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5B33BF-FFC4-4C1B-9C6C-2CBD02AA226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B9E458-B350-4A11-BD3D-73694753F476}"/>
              </a:ext>
            </a:extLst>
          </p:cNvPr>
          <p:cNvSpPr>
            <a:spLocks noGrp="1"/>
          </p:cNvSpPr>
          <p:nvPr>
            <p:ph type="dt" sz="half" idx="10"/>
          </p:nvPr>
        </p:nvSpPr>
        <p:spPr/>
        <p:txBody>
          <a:bodyPr/>
          <a:lstStyle/>
          <a:p>
            <a:fld id="{DAD285AB-AB4E-43FF-B238-4D5CC1C32F6F}" type="datetimeFigureOut">
              <a:rPr lang="en-US" smtClean="0"/>
              <a:t>11/15/2024</a:t>
            </a:fld>
            <a:endParaRPr lang="en-US" dirty="0"/>
          </a:p>
        </p:txBody>
      </p:sp>
      <p:sp>
        <p:nvSpPr>
          <p:cNvPr id="6" name="Footer Placeholder 5">
            <a:extLst>
              <a:ext uri="{FF2B5EF4-FFF2-40B4-BE49-F238E27FC236}">
                <a16:creationId xmlns:a16="http://schemas.microsoft.com/office/drawing/2014/main" id="{99B5790D-A4DB-47DD-88A0-86B0705A4C1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41DE8E5-2AB6-4D84-9383-F1B32AADCCE8}"/>
              </a:ext>
            </a:extLst>
          </p:cNvPr>
          <p:cNvSpPr>
            <a:spLocks noGrp="1"/>
          </p:cNvSpPr>
          <p:nvPr>
            <p:ph type="sldNum" sz="quarter" idx="12"/>
          </p:nvPr>
        </p:nvSpPr>
        <p:spPr/>
        <p:txBody>
          <a:bodyPr/>
          <a:lstStyle/>
          <a:p>
            <a:fld id="{39F9B0A7-5F1A-4A8F-B66A-8EC32D60C0CC}" type="slidenum">
              <a:rPr lang="en-US" smtClean="0"/>
              <a:t>‹#›</a:t>
            </a:fld>
            <a:endParaRPr lang="en-US" dirty="0"/>
          </a:p>
        </p:txBody>
      </p:sp>
    </p:spTree>
    <p:extLst>
      <p:ext uri="{BB962C8B-B14F-4D97-AF65-F5344CB8AC3E}">
        <p14:creationId xmlns:p14="http://schemas.microsoft.com/office/powerpoint/2010/main" val="4264707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10721-7BDF-41E7-813E-90FB29E02C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115475-CC92-443F-B73C-1AFA5EE200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92901F-043D-48A3-99CD-AEB5E4E44F0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638C28-C220-4E50-AB93-2DFD190C9A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C2EEAE-281A-4E69-AB86-D07DAE5397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8D807C2-A908-4243-837E-C7DF288019C4}"/>
              </a:ext>
            </a:extLst>
          </p:cNvPr>
          <p:cNvSpPr>
            <a:spLocks noGrp="1"/>
          </p:cNvSpPr>
          <p:nvPr>
            <p:ph type="dt" sz="half" idx="10"/>
          </p:nvPr>
        </p:nvSpPr>
        <p:spPr/>
        <p:txBody>
          <a:bodyPr/>
          <a:lstStyle/>
          <a:p>
            <a:fld id="{DAD285AB-AB4E-43FF-B238-4D5CC1C32F6F}" type="datetimeFigureOut">
              <a:rPr lang="en-US" smtClean="0"/>
              <a:t>11/15/2024</a:t>
            </a:fld>
            <a:endParaRPr lang="en-US" dirty="0"/>
          </a:p>
        </p:txBody>
      </p:sp>
      <p:sp>
        <p:nvSpPr>
          <p:cNvPr id="8" name="Footer Placeholder 7">
            <a:extLst>
              <a:ext uri="{FF2B5EF4-FFF2-40B4-BE49-F238E27FC236}">
                <a16:creationId xmlns:a16="http://schemas.microsoft.com/office/drawing/2014/main" id="{629D030F-307D-4276-A73D-0CA26BCBBB9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5992AEA-1932-4DE6-9CDB-B4CAF39D87AB}"/>
              </a:ext>
            </a:extLst>
          </p:cNvPr>
          <p:cNvSpPr>
            <a:spLocks noGrp="1"/>
          </p:cNvSpPr>
          <p:nvPr>
            <p:ph type="sldNum" sz="quarter" idx="12"/>
          </p:nvPr>
        </p:nvSpPr>
        <p:spPr/>
        <p:txBody>
          <a:bodyPr/>
          <a:lstStyle/>
          <a:p>
            <a:fld id="{39F9B0A7-5F1A-4A8F-B66A-8EC32D60C0CC}" type="slidenum">
              <a:rPr lang="en-US" smtClean="0"/>
              <a:t>‹#›</a:t>
            </a:fld>
            <a:endParaRPr lang="en-US" dirty="0"/>
          </a:p>
        </p:txBody>
      </p:sp>
    </p:spTree>
    <p:extLst>
      <p:ext uri="{BB962C8B-B14F-4D97-AF65-F5344CB8AC3E}">
        <p14:creationId xmlns:p14="http://schemas.microsoft.com/office/powerpoint/2010/main" val="2478158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75090-93EB-4D8E-BA4E-B33C17A5B86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536A77-0050-41BC-8F35-9BB6DE6BC58B}"/>
              </a:ext>
            </a:extLst>
          </p:cNvPr>
          <p:cNvSpPr>
            <a:spLocks noGrp="1"/>
          </p:cNvSpPr>
          <p:nvPr>
            <p:ph type="dt" sz="half" idx="10"/>
          </p:nvPr>
        </p:nvSpPr>
        <p:spPr/>
        <p:txBody>
          <a:bodyPr/>
          <a:lstStyle/>
          <a:p>
            <a:fld id="{DAD285AB-AB4E-43FF-B238-4D5CC1C32F6F}" type="datetimeFigureOut">
              <a:rPr lang="en-US" smtClean="0"/>
              <a:t>11/15/2024</a:t>
            </a:fld>
            <a:endParaRPr lang="en-US" dirty="0"/>
          </a:p>
        </p:txBody>
      </p:sp>
      <p:sp>
        <p:nvSpPr>
          <p:cNvPr id="4" name="Footer Placeholder 3">
            <a:extLst>
              <a:ext uri="{FF2B5EF4-FFF2-40B4-BE49-F238E27FC236}">
                <a16:creationId xmlns:a16="http://schemas.microsoft.com/office/drawing/2014/main" id="{A20536D9-2245-4F36-9678-8F1B6AF2572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388F8-81C7-42C8-BDCE-536199C4FC2A}"/>
              </a:ext>
            </a:extLst>
          </p:cNvPr>
          <p:cNvSpPr>
            <a:spLocks noGrp="1"/>
          </p:cNvSpPr>
          <p:nvPr>
            <p:ph type="sldNum" sz="quarter" idx="12"/>
          </p:nvPr>
        </p:nvSpPr>
        <p:spPr/>
        <p:txBody>
          <a:bodyPr/>
          <a:lstStyle/>
          <a:p>
            <a:fld id="{39F9B0A7-5F1A-4A8F-B66A-8EC32D60C0CC}" type="slidenum">
              <a:rPr lang="en-US" smtClean="0"/>
              <a:t>‹#›</a:t>
            </a:fld>
            <a:endParaRPr lang="en-US" dirty="0"/>
          </a:p>
        </p:txBody>
      </p:sp>
    </p:spTree>
    <p:extLst>
      <p:ext uri="{BB962C8B-B14F-4D97-AF65-F5344CB8AC3E}">
        <p14:creationId xmlns:p14="http://schemas.microsoft.com/office/powerpoint/2010/main" val="1765819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71CEE6-66AB-4548-8351-3E97D5A0EA5F}"/>
              </a:ext>
            </a:extLst>
          </p:cNvPr>
          <p:cNvSpPr>
            <a:spLocks noGrp="1"/>
          </p:cNvSpPr>
          <p:nvPr>
            <p:ph type="dt" sz="half" idx="10"/>
          </p:nvPr>
        </p:nvSpPr>
        <p:spPr/>
        <p:txBody>
          <a:bodyPr/>
          <a:lstStyle/>
          <a:p>
            <a:fld id="{DAD285AB-AB4E-43FF-B238-4D5CC1C32F6F}" type="datetimeFigureOut">
              <a:rPr lang="en-US" smtClean="0"/>
              <a:t>11/15/2024</a:t>
            </a:fld>
            <a:endParaRPr lang="en-US" dirty="0"/>
          </a:p>
        </p:txBody>
      </p:sp>
      <p:sp>
        <p:nvSpPr>
          <p:cNvPr id="3" name="Footer Placeholder 2">
            <a:extLst>
              <a:ext uri="{FF2B5EF4-FFF2-40B4-BE49-F238E27FC236}">
                <a16:creationId xmlns:a16="http://schemas.microsoft.com/office/drawing/2014/main" id="{BF50EC92-2423-4393-9197-F00B922E5ECA}"/>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05B8C1B2-C1C6-4C0C-B295-3C67A92FC581}"/>
              </a:ext>
            </a:extLst>
          </p:cNvPr>
          <p:cNvSpPr>
            <a:spLocks noGrp="1"/>
          </p:cNvSpPr>
          <p:nvPr>
            <p:ph type="sldNum" sz="quarter" idx="12"/>
          </p:nvPr>
        </p:nvSpPr>
        <p:spPr/>
        <p:txBody>
          <a:bodyPr/>
          <a:lstStyle/>
          <a:p>
            <a:fld id="{39F9B0A7-5F1A-4A8F-B66A-8EC32D60C0CC}" type="slidenum">
              <a:rPr lang="en-US" smtClean="0"/>
              <a:t>‹#›</a:t>
            </a:fld>
            <a:endParaRPr lang="en-US" dirty="0"/>
          </a:p>
        </p:txBody>
      </p:sp>
    </p:spTree>
    <p:extLst>
      <p:ext uri="{BB962C8B-B14F-4D97-AF65-F5344CB8AC3E}">
        <p14:creationId xmlns:p14="http://schemas.microsoft.com/office/powerpoint/2010/main" val="567054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E9F01-111F-458E-9049-8A49B93516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8A97F20-73C7-4F1B-A07C-2F5B3ECD9F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697D09-4FC3-4621-9636-862156CF28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B923B4-B54C-4C5B-B860-A9449D955541}"/>
              </a:ext>
            </a:extLst>
          </p:cNvPr>
          <p:cNvSpPr>
            <a:spLocks noGrp="1"/>
          </p:cNvSpPr>
          <p:nvPr>
            <p:ph type="dt" sz="half" idx="10"/>
          </p:nvPr>
        </p:nvSpPr>
        <p:spPr/>
        <p:txBody>
          <a:bodyPr/>
          <a:lstStyle/>
          <a:p>
            <a:fld id="{DAD285AB-AB4E-43FF-B238-4D5CC1C32F6F}" type="datetimeFigureOut">
              <a:rPr lang="en-US" smtClean="0"/>
              <a:t>11/15/2024</a:t>
            </a:fld>
            <a:endParaRPr lang="en-US" dirty="0"/>
          </a:p>
        </p:txBody>
      </p:sp>
      <p:sp>
        <p:nvSpPr>
          <p:cNvPr id="6" name="Footer Placeholder 5">
            <a:extLst>
              <a:ext uri="{FF2B5EF4-FFF2-40B4-BE49-F238E27FC236}">
                <a16:creationId xmlns:a16="http://schemas.microsoft.com/office/drawing/2014/main" id="{F3885661-B62D-41D1-86B1-EF4BF6E79DE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A8C5B79-AB1B-4E54-8E39-9D925A37E383}"/>
              </a:ext>
            </a:extLst>
          </p:cNvPr>
          <p:cNvSpPr>
            <a:spLocks noGrp="1"/>
          </p:cNvSpPr>
          <p:nvPr>
            <p:ph type="sldNum" sz="quarter" idx="12"/>
          </p:nvPr>
        </p:nvSpPr>
        <p:spPr/>
        <p:txBody>
          <a:bodyPr/>
          <a:lstStyle/>
          <a:p>
            <a:fld id="{39F9B0A7-5F1A-4A8F-B66A-8EC32D60C0CC}" type="slidenum">
              <a:rPr lang="en-US" smtClean="0"/>
              <a:t>‹#›</a:t>
            </a:fld>
            <a:endParaRPr lang="en-US" dirty="0"/>
          </a:p>
        </p:txBody>
      </p:sp>
    </p:spTree>
    <p:extLst>
      <p:ext uri="{BB962C8B-B14F-4D97-AF65-F5344CB8AC3E}">
        <p14:creationId xmlns:p14="http://schemas.microsoft.com/office/powerpoint/2010/main" val="2706219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44CF7-339E-45EE-8DE2-85BFED8B75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EFA788-55DA-48C7-9248-A41FFE0EEE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2C9C80F4-95AF-49E0-AC9A-871F6B90C0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4A16F-F4D4-48C1-BC6C-F4AC8E98A826}"/>
              </a:ext>
            </a:extLst>
          </p:cNvPr>
          <p:cNvSpPr>
            <a:spLocks noGrp="1"/>
          </p:cNvSpPr>
          <p:nvPr>
            <p:ph type="dt" sz="half" idx="10"/>
          </p:nvPr>
        </p:nvSpPr>
        <p:spPr/>
        <p:txBody>
          <a:bodyPr/>
          <a:lstStyle/>
          <a:p>
            <a:fld id="{DAD285AB-AB4E-43FF-B238-4D5CC1C32F6F}" type="datetimeFigureOut">
              <a:rPr lang="en-US" smtClean="0"/>
              <a:t>11/15/2024</a:t>
            </a:fld>
            <a:endParaRPr lang="en-US" dirty="0"/>
          </a:p>
        </p:txBody>
      </p:sp>
      <p:sp>
        <p:nvSpPr>
          <p:cNvPr id="6" name="Footer Placeholder 5">
            <a:extLst>
              <a:ext uri="{FF2B5EF4-FFF2-40B4-BE49-F238E27FC236}">
                <a16:creationId xmlns:a16="http://schemas.microsoft.com/office/drawing/2014/main" id="{25168766-6309-4BC2-9BB2-56DC8215D46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837E49C-A496-4A05-848D-D5CF16D97574}"/>
              </a:ext>
            </a:extLst>
          </p:cNvPr>
          <p:cNvSpPr>
            <a:spLocks noGrp="1"/>
          </p:cNvSpPr>
          <p:nvPr>
            <p:ph type="sldNum" sz="quarter" idx="12"/>
          </p:nvPr>
        </p:nvSpPr>
        <p:spPr/>
        <p:txBody>
          <a:bodyPr/>
          <a:lstStyle/>
          <a:p>
            <a:fld id="{39F9B0A7-5F1A-4A8F-B66A-8EC32D60C0CC}" type="slidenum">
              <a:rPr lang="en-US" smtClean="0"/>
              <a:t>‹#›</a:t>
            </a:fld>
            <a:endParaRPr lang="en-US" dirty="0"/>
          </a:p>
        </p:txBody>
      </p:sp>
    </p:spTree>
    <p:extLst>
      <p:ext uri="{BB962C8B-B14F-4D97-AF65-F5344CB8AC3E}">
        <p14:creationId xmlns:p14="http://schemas.microsoft.com/office/powerpoint/2010/main" val="2904438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485C94-4168-4507-87CF-89220FFDC5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77DB8E-B357-4F06-8B0D-A0089083EB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11E2CA-3AA7-4D66-846C-BE5AFECB32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D285AB-AB4E-43FF-B238-4D5CC1C32F6F}" type="datetimeFigureOut">
              <a:rPr lang="en-US" smtClean="0"/>
              <a:t>11/15/2024</a:t>
            </a:fld>
            <a:endParaRPr lang="en-US" dirty="0"/>
          </a:p>
        </p:txBody>
      </p:sp>
      <p:sp>
        <p:nvSpPr>
          <p:cNvPr id="5" name="Footer Placeholder 4">
            <a:extLst>
              <a:ext uri="{FF2B5EF4-FFF2-40B4-BE49-F238E27FC236}">
                <a16:creationId xmlns:a16="http://schemas.microsoft.com/office/drawing/2014/main" id="{B5398043-22DC-404A-B381-03709214C4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9F3BF14-91CA-419A-AB1C-EFA9DDBEE1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F9B0A7-5F1A-4A8F-B66A-8EC32D60C0CC}" type="slidenum">
              <a:rPr lang="en-US" smtClean="0"/>
              <a:t>‹#›</a:t>
            </a:fld>
            <a:endParaRPr lang="en-US" dirty="0"/>
          </a:p>
        </p:txBody>
      </p:sp>
    </p:spTree>
    <p:extLst>
      <p:ext uri="{BB962C8B-B14F-4D97-AF65-F5344CB8AC3E}">
        <p14:creationId xmlns:p14="http://schemas.microsoft.com/office/powerpoint/2010/main" val="1594024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3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3" Type="http://schemas.openxmlformats.org/officeDocument/2006/relationships/image" Target="cid:A4D55488-1A62-49B3-8A5A-BFCB83528C52" TargetMode="External"/><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cid:D78C9486-30D7-4694-A57C-741861ACE68E" TargetMode="Externa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3" Type="http://schemas.openxmlformats.org/officeDocument/2006/relationships/image" Target="cid:F7BC46C7-9FC1-4256-866F-21498F4F0F59" TargetMode="External"/><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cid:04AF4CEA-E5C5-42AF-B80A-7B02052291B2" TargetMode="Externa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cid:6A1A678B-DA2C-41B1-930C-C8D9A4A8F410" TargetMode="External"/><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cid:067DB90D-C4D1-407A-A6AE-0A0560D05F95" TargetMode="Externa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DC52166-A354-4628-A4D6-349CF6932C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7523"/>
            <a:ext cx="12248146" cy="6809874"/>
          </a:xfrm>
          <a:prstGeom prst="rect">
            <a:avLst/>
          </a:prstGeom>
        </p:spPr>
      </p:pic>
      <p:sp>
        <p:nvSpPr>
          <p:cNvPr id="18" name="TextBox 17">
            <a:extLst>
              <a:ext uri="{FF2B5EF4-FFF2-40B4-BE49-F238E27FC236}">
                <a16:creationId xmlns:a16="http://schemas.microsoft.com/office/drawing/2014/main" id="{37DD6268-6999-4F0F-95BA-2BED06CA3CCA}"/>
              </a:ext>
            </a:extLst>
          </p:cNvPr>
          <p:cNvSpPr txBox="1"/>
          <p:nvPr/>
        </p:nvSpPr>
        <p:spPr>
          <a:xfrm>
            <a:off x="4201090" y="3429000"/>
            <a:ext cx="3789820" cy="523220"/>
          </a:xfrm>
          <a:prstGeom prst="rect">
            <a:avLst/>
          </a:prstGeom>
          <a:noFill/>
        </p:spPr>
        <p:txBody>
          <a:bodyPr wrap="none" rtlCol="0">
            <a:spAutoFit/>
          </a:bodyPr>
          <a:lstStyle/>
          <a:p>
            <a:pPr algn="ctr"/>
            <a:r>
              <a:rPr lang="en-US" sz="1400" u="sng" dirty="0">
                <a:solidFill>
                  <a:schemeClr val="tx1">
                    <a:lumMod val="65000"/>
                    <a:lumOff val="35000"/>
                  </a:schemeClr>
                </a:solidFill>
                <a:latin typeface="Berlin Sans FB Demi" panose="020E0802020502020306" pitchFamily="34" charset="0"/>
              </a:rPr>
              <a:t>TAP Spring 2019</a:t>
            </a:r>
          </a:p>
          <a:p>
            <a:r>
              <a:rPr lang="en-US" sz="1400" dirty="0">
                <a:solidFill>
                  <a:schemeClr val="tx1">
                    <a:lumMod val="65000"/>
                    <a:lumOff val="35000"/>
                  </a:schemeClr>
                </a:solidFill>
                <a:latin typeface="Berlin Sans FB Demi" panose="020E0802020502020306" pitchFamily="34" charset="0"/>
              </a:rPr>
              <a:t>Ariel Thomas, Anderson Molter, Ephraim Kim</a:t>
            </a:r>
          </a:p>
        </p:txBody>
      </p:sp>
    </p:spTree>
    <p:extLst>
      <p:ext uri="{BB962C8B-B14F-4D97-AF65-F5344CB8AC3E}">
        <p14:creationId xmlns:p14="http://schemas.microsoft.com/office/powerpoint/2010/main" val="2502218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G_0952">
            <a:hlinkClick r:id="" action="ppaction://media"/>
            <a:extLst>
              <a:ext uri="{FF2B5EF4-FFF2-40B4-BE49-F238E27FC236}">
                <a16:creationId xmlns:a16="http://schemas.microsoft.com/office/drawing/2014/main" id="{B15957A3-AE05-4582-9E51-28DD2C9E623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69121"/>
          </a:xfrm>
        </p:spPr>
      </p:pic>
    </p:spTree>
    <p:extLst>
      <p:ext uri="{BB962C8B-B14F-4D97-AF65-F5344CB8AC3E}">
        <p14:creationId xmlns:p14="http://schemas.microsoft.com/office/powerpoint/2010/main" val="3668639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2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839C63-5C1D-40B8-B496-F6FDD55119F8}"/>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Techn</a:t>
            </a:r>
            <a:r>
              <a:rPr lang="en-US" sz="5800" dirty="0"/>
              <a:t>ologies</a:t>
            </a:r>
            <a:endParaRPr lang="en-US" sz="58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620617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6B12B00-84E1-46D6-A255-6D00E1A19D56}"/>
              </a:ext>
            </a:extLst>
          </p:cNvPr>
          <p:cNvPicPr>
            <a:picLocks noChangeAspect="1"/>
          </p:cNvPicPr>
          <p:nvPr/>
        </p:nvPicPr>
        <p:blipFill rotWithShape="1">
          <a:blip r:embed="rId2"/>
          <a:srcRect t="14645" r="-1" b="13318"/>
          <a:stretch/>
        </p:blipFill>
        <p:spPr>
          <a:xfrm>
            <a:off x="6185051" y="10"/>
            <a:ext cx="5997632" cy="6857990"/>
          </a:xfrm>
          <a:custGeom>
            <a:avLst/>
            <a:gdLst>
              <a:gd name="connsiteX0" fmla="*/ 0 w 5997632"/>
              <a:gd name="connsiteY0" fmla="*/ 0 h 6858000"/>
              <a:gd name="connsiteX1" fmla="*/ 5997632 w 5997632"/>
              <a:gd name="connsiteY1" fmla="*/ 0 h 6858000"/>
              <a:gd name="connsiteX2" fmla="*/ 5997632 w 5997632"/>
              <a:gd name="connsiteY2" fmla="*/ 6858000 h 6858000"/>
              <a:gd name="connsiteX3" fmla="*/ 3178693 w 599763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97632" h="6858000">
                <a:moveTo>
                  <a:pt x="0" y="0"/>
                </a:moveTo>
                <a:lnTo>
                  <a:pt x="5997632" y="0"/>
                </a:lnTo>
                <a:lnTo>
                  <a:pt x="5997632" y="6858000"/>
                </a:lnTo>
                <a:lnTo>
                  <a:pt x="3178693" y="6858000"/>
                </a:lnTo>
                <a:close/>
              </a:path>
            </a:pathLst>
          </a:custGeom>
        </p:spPr>
      </p:pic>
      <p:pic>
        <p:nvPicPr>
          <p:cNvPr id="5" name="Picture 4">
            <a:extLst>
              <a:ext uri="{FF2B5EF4-FFF2-40B4-BE49-F238E27FC236}">
                <a16:creationId xmlns:a16="http://schemas.microsoft.com/office/drawing/2014/main" id="{782EAA57-5A1F-4A77-AE07-29FCC155FDDF}"/>
              </a:ext>
            </a:extLst>
          </p:cNvPr>
          <p:cNvPicPr>
            <a:picLocks noChangeAspect="1"/>
          </p:cNvPicPr>
          <p:nvPr/>
        </p:nvPicPr>
        <p:blipFill rotWithShape="1">
          <a:blip r:embed="rId3"/>
          <a:srcRect t="20563" r="-1" b="44928"/>
          <a:stretch/>
        </p:blipFill>
        <p:spPr>
          <a:xfrm>
            <a:off x="-1" y="10"/>
            <a:ext cx="9141744" cy="6857990"/>
          </a:xfrm>
          <a:custGeom>
            <a:avLst/>
            <a:gdLst>
              <a:gd name="connsiteX0" fmla="*/ 0 w 9141744"/>
              <a:gd name="connsiteY0" fmla="*/ 0 h 6863485"/>
              <a:gd name="connsiteX1" fmla="*/ 5963051 w 9141744"/>
              <a:gd name="connsiteY1" fmla="*/ 0 h 6863485"/>
              <a:gd name="connsiteX2" fmla="*/ 9141744 w 9141744"/>
              <a:gd name="connsiteY2" fmla="*/ 6863485 h 6863485"/>
              <a:gd name="connsiteX3" fmla="*/ 0 w 9141744"/>
              <a:gd name="connsiteY3" fmla="*/ 6863485 h 6863485"/>
              <a:gd name="connsiteX4" fmla="*/ 0 w 9141744"/>
              <a:gd name="connsiteY4" fmla="*/ 0 h 6863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1744" h="6863485">
                <a:moveTo>
                  <a:pt x="0" y="0"/>
                </a:moveTo>
                <a:lnTo>
                  <a:pt x="5963051" y="0"/>
                </a:lnTo>
                <a:lnTo>
                  <a:pt x="9141744" y="6863485"/>
                </a:lnTo>
                <a:lnTo>
                  <a:pt x="0" y="6863485"/>
                </a:lnTo>
                <a:lnTo>
                  <a:pt x="0" y="0"/>
                </a:lnTo>
                <a:close/>
              </a:path>
            </a:pathLst>
          </a:custGeom>
        </p:spPr>
      </p:pic>
      <p:sp>
        <p:nvSpPr>
          <p:cNvPr id="25" name="Freeform: Shape 22">
            <a:extLst>
              <a:ext uri="{FF2B5EF4-FFF2-40B4-BE49-F238E27FC236}">
                <a16:creationId xmlns:a16="http://schemas.microsoft.com/office/drawing/2014/main" id="{37FEB674-D811-4FFE-A878-29D0C0ED1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73847"/>
            <a:ext cx="6434783" cy="3310306"/>
          </a:xfrm>
          <a:custGeom>
            <a:avLst/>
            <a:gdLst>
              <a:gd name="connsiteX0" fmla="*/ 0 w 6434783"/>
              <a:gd name="connsiteY0" fmla="*/ 0 h 3310306"/>
              <a:gd name="connsiteX1" fmla="*/ 3829872 w 6434783"/>
              <a:gd name="connsiteY1" fmla="*/ 0 h 3310306"/>
              <a:gd name="connsiteX2" fmla="*/ 4896100 w 6434783"/>
              <a:gd name="connsiteY2" fmla="*/ 0 h 3310306"/>
              <a:gd name="connsiteX3" fmla="*/ 4901677 w 6434783"/>
              <a:gd name="connsiteY3" fmla="*/ 0 h 3310306"/>
              <a:gd name="connsiteX4" fmla="*/ 6434783 w 6434783"/>
              <a:gd name="connsiteY4" fmla="*/ 3310306 h 3310306"/>
              <a:gd name="connsiteX5" fmla="*/ 0 w 6434783"/>
              <a:gd name="connsiteY5" fmla="*/ 3310306 h 33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34783" h="3310306">
                <a:moveTo>
                  <a:pt x="0" y="0"/>
                </a:moveTo>
                <a:lnTo>
                  <a:pt x="3829872" y="0"/>
                </a:lnTo>
                <a:lnTo>
                  <a:pt x="4896100" y="0"/>
                </a:lnTo>
                <a:lnTo>
                  <a:pt x="4901677" y="0"/>
                </a:lnTo>
                <a:lnTo>
                  <a:pt x="6434783" y="3310306"/>
                </a:lnTo>
                <a:lnTo>
                  <a:pt x="0" y="3310306"/>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7BD0302-16CE-4739-B49C-C1B5DD63A77B}"/>
              </a:ext>
            </a:extLst>
          </p:cNvPr>
          <p:cNvSpPr>
            <a:spLocks noGrp="1"/>
          </p:cNvSpPr>
          <p:nvPr>
            <p:ph idx="1"/>
          </p:nvPr>
        </p:nvSpPr>
        <p:spPr>
          <a:xfrm>
            <a:off x="791571" y="2885337"/>
            <a:ext cx="4620544" cy="1775994"/>
          </a:xfrm>
        </p:spPr>
        <p:txBody>
          <a:bodyPr>
            <a:normAutofit fontScale="92500" lnSpcReduction="10000"/>
          </a:bodyPr>
          <a:lstStyle/>
          <a:p>
            <a:r>
              <a:rPr lang="en-US" sz="3200" dirty="0"/>
              <a:t>C# and Visual Studio for coding</a:t>
            </a:r>
          </a:p>
          <a:p>
            <a:r>
              <a:rPr lang="en-US" sz="3200" dirty="0"/>
              <a:t>GitHub for organization and version control</a:t>
            </a:r>
          </a:p>
        </p:txBody>
      </p:sp>
      <p:sp>
        <p:nvSpPr>
          <p:cNvPr id="7" name="Title 6">
            <a:extLst>
              <a:ext uri="{FF2B5EF4-FFF2-40B4-BE49-F238E27FC236}">
                <a16:creationId xmlns:a16="http://schemas.microsoft.com/office/drawing/2014/main" id="{B8E89604-40C3-4A8E-B8F7-E3FA6CE43E17}"/>
              </a:ext>
            </a:extLst>
          </p:cNvPr>
          <p:cNvSpPr>
            <a:spLocks noGrp="1"/>
          </p:cNvSpPr>
          <p:nvPr>
            <p:ph type="title"/>
          </p:nvPr>
        </p:nvSpPr>
        <p:spPr>
          <a:xfrm>
            <a:off x="894147" y="1622426"/>
            <a:ext cx="10515600" cy="1325563"/>
          </a:xfrm>
        </p:spPr>
        <p:txBody>
          <a:bodyPr/>
          <a:lstStyle/>
          <a:p>
            <a:r>
              <a:rPr lang="en-US" dirty="0"/>
              <a:t>Technologies</a:t>
            </a:r>
          </a:p>
        </p:txBody>
      </p:sp>
    </p:spTree>
    <p:extLst>
      <p:ext uri="{BB962C8B-B14F-4D97-AF65-F5344CB8AC3E}">
        <p14:creationId xmlns:p14="http://schemas.microsoft.com/office/powerpoint/2010/main" val="1978238157"/>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4DBE2-B192-4B56-80CD-568A46FCD283}"/>
              </a:ext>
            </a:extLst>
          </p:cNvPr>
          <p:cNvSpPr>
            <a:spLocks noGrp="1"/>
          </p:cNvSpPr>
          <p:nvPr>
            <p:ph type="title"/>
          </p:nvPr>
        </p:nvSpPr>
        <p:spPr>
          <a:xfrm>
            <a:off x="762001" y="803325"/>
            <a:ext cx="5314536" cy="1325563"/>
          </a:xfrm>
        </p:spPr>
        <p:txBody>
          <a:bodyPr>
            <a:normAutofit/>
          </a:bodyPr>
          <a:lstStyle/>
          <a:p>
            <a:r>
              <a:rPr lang="en-US" dirty="0"/>
              <a:t>Visual Studio IDE</a:t>
            </a:r>
          </a:p>
        </p:txBody>
      </p:sp>
      <p:sp>
        <p:nvSpPr>
          <p:cNvPr id="3" name="Content Placeholder 2">
            <a:extLst>
              <a:ext uri="{FF2B5EF4-FFF2-40B4-BE49-F238E27FC236}">
                <a16:creationId xmlns:a16="http://schemas.microsoft.com/office/drawing/2014/main" id="{643DE21A-F863-4437-9FDB-45EEF17A65D9}"/>
              </a:ext>
            </a:extLst>
          </p:cNvPr>
          <p:cNvSpPr>
            <a:spLocks noGrp="1"/>
          </p:cNvSpPr>
          <p:nvPr>
            <p:ph idx="1"/>
          </p:nvPr>
        </p:nvSpPr>
        <p:spPr>
          <a:xfrm>
            <a:off x="762000" y="2279018"/>
            <a:ext cx="5314543" cy="3375920"/>
          </a:xfrm>
        </p:spPr>
        <p:txBody>
          <a:bodyPr anchor="t">
            <a:noAutofit/>
          </a:bodyPr>
          <a:lstStyle/>
          <a:p>
            <a:r>
              <a:rPr lang="en-US" dirty="0"/>
              <a:t>Free Development Platform for C#, C++/CLI, Visual Basic .NET, F#, JavaScript, XML,XSLT, HTML, and CSS.</a:t>
            </a:r>
          </a:p>
          <a:p>
            <a:r>
              <a:rPr lang="en-US" dirty="0"/>
              <a:t>Made by Microsoft</a:t>
            </a:r>
          </a:p>
          <a:p>
            <a:r>
              <a:rPr lang="en-US" dirty="0"/>
              <a:t>Allows users to make Native Windows Applications for Windows Store. </a:t>
            </a:r>
          </a:p>
          <a:p>
            <a:endParaRPr lang="en-US" dirty="0"/>
          </a:p>
        </p:txBody>
      </p:sp>
      <p:sp>
        <p:nvSpPr>
          <p:cNvPr id="10" name="Freeform: Shape 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B3112FC6-1C0A-4311-9642-5042D3D6AA47}"/>
              </a:ext>
            </a:extLst>
          </p:cNvPr>
          <p:cNvPicPr>
            <a:picLocks noChangeAspect="1"/>
          </p:cNvPicPr>
          <p:nvPr/>
        </p:nvPicPr>
        <p:blipFill rotWithShape="1">
          <a:blip r:embed="rId2">
            <a:extLst>
              <a:ext uri="{28A0092B-C50C-407E-A947-70E740481C1C}">
                <a14:useLocalDpi xmlns:a14="http://schemas.microsoft.com/office/drawing/2010/main" val="0"/>
              </a:ext>
            </a:extLst>
          </a:blip>
          <a:srcRect r="3761" b="-7"/>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2876478208"/>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9DD18-BCAD-49F6-84A3-8ED863D3BF86}"/>
              </a:ext>
            </a:extLst>
          </p:cNvPr>
          <p:cNvSpPr>
            <a:spLocks noGrp="1"/>
          </p:cNvSpPr>
          <p:nvPr>
            <p:ph type="title"/>
          </p:nvPr>
        </p:nvSpPr>
        <p:spPr>
          <a:xfrm>
            <a:off x="481013" y="327026"/>
            <a:ext cx="3290887" cy="2287588"/>
          </a:xfrm>
        </p:spPr>
        <p:txBody>
          <a:bodyPr anchor="ctr">
            <a:normAutofit/>
          </a:bodyPr>
          <a:lstStyle/>
          <a:p>
            <a:r>
              <a:rPr lang="en-US" sz="6600" dirty="0"/>
              <a:t>C#</a:t>
            </a:r>
          </a:p>
        </p:txBody>
      </p:sp>
      <p:sp>
        <p:nvSpPr>
          <p:cNvPr id="10" name="Content Placeholder 9">
            <a:extLst>
              <a:ext uri="{FF2B5EF4-FFF2-40B4-BE49-F238E27FC236}">
                <a16:creationId xmlns:a16="http://schemas.microsoft.com/office/drawing/2014/main" id="{E4F17DBC-1561-4319-AE73-52C5EF47A50C}"/>
              </a:ext>
            </a:extLst>
          </p:cNvPr>
          <p:cNvSpPr>
            <a:spLocks noGrp="1"/>
          </p:cNvSpPr>
          <p:nvPr>
            <p:ph idx="1"/>
          </p:nvPr>
        </p:nvSpPr>
        <p:spPr>
          <a:xfrm>
            <a:off x="4225574" y="685244"/>
            <a:ext cx="7485413" cy="2287587"/>
          </a:xfrm>
        </p:spPr>
        <p:txBody>
          <a:bodyPr anchor="ctr">
            <a:normAutofit/>
          </a:bodyPr>
          <a:lstStyle/>
          <a:p>
            <a:r>
              <a:rPr lang="en-US" dirty="0"/>
              <a:t>Microsoft’s “Java”</a:t>
            </a:r>
          </a:p>
          <a:p>
            <a:r>
              <a:rPr lang="en-US" dirty="0"/>
              <a:t>The syntax of </a:t>
            </a:r>
            <a:r>
              <a:rPr lang="en-US" b="1" dirty="0"/>
              <a:t>C#</a:t>
            </a:r>
            <a:r>
              <a:rPr lang="en-US" dirty="0"/>
              <a:t> language is similar to the C-style family like Java, C, C++.</a:t>
            </a:r>
          </a:p>
          <a:p>
            <a:r>
              <a:rPr lang="en-US" dirty="0"/>
              <a:t>C# and XAML are the main language used to develop Windows Store Apps.</a:t>
            </a:r>
          </a:p>
          <a:p>
            <a:endParaRPr lang="en-US" sz="1800" dirty="0"/>
          </a:p>
          <a:p>
            <a:endParaRPr lang="en-US" sz="1800" dirty="0"/>
          </a:p>
        </p:txBody>
      </p:sp>
      <p:pic>
        <p:nvPicPr>
          <p:cNvPr id="8" name="Content Placeholder 4">
            <a:extLst>
              <a:ext uri="{FF2B5EF4-FFF2-40B4-BE49-F238E27FC236}">
                <a16:creationId xmlns:a16="http://schemas.microsoft.com/office/drawing/2014/main" id="{E658608D-CE5F-4D81-A9D5-33C0C9D41087}"/>
              </a:ext>
            </a:extLst>
          </p:cNvPr>
          <p:cNvPicPr>
            <a:picLocks noChangeAspect="1"/>
          </p:cNvPicPr>
          <p:nvPr/>
        </p:nvPicPr>
        <p:blipFill rotWithShape="1">
          <a:blip r:embed="rId2">
            <a:extLst>
              <a:ext uri="{28A0092B-C50C-407E-A947-70E740481C1C}">
                <a14:useLocalDpi xmlns:a14="http://schemas.microsoft.com/office/drawing/2010/main" val="0"/>
              </a:ext>
            </a:extLst>
          </a:blip>
          <a:srcRect t="26665" b="13694"/>
          <a:stretch/>
        </p:blipFill>
        <p:spPr>
          <a:xfrm>
            <a:off x="-9168" y="2763151"/>
            <a:ext cx="12201168" cy="4093262"/>
          </a:xfrm>
          <a:custGeom>
            <a:avLst/>
            <a:gdLst>
              <a:gd name="connsiteX0" fmla="*/ 12201168 w 12201168"/>
              <a:gd name="connsiteY0" fmla="*/ 0 h 4093262"/>
              <a:gd name="connsiteX1" fmla="*/ 12201168 w 12201168"/>
              <a:gd name="connsiteY1" fmla="*/ 4093262 h 4093262"/>
              <a:gd name="connsiteX2" fmla="*/ 0 w 12201168"/>
              <a:gd name="connsiteY2" fmla="*/ 4093262 h 4093262"/>
              <a:gd name="connsiteX3" fmla="*/ 0 w 12201168"/>
              <a:gd name="connsiteY3" fmla="*/ 49771 h 4093262"/>
              <a:gd name="connsiteX4" fmla="*/ 344880 w 12201168"/>
              <a:gd name="connsiteY4" fmla="*/ 64399 h 4093262"/>
              <a:gd name="connsiteX5" fmla="*/ 9469555 w 12201168"/>
              <a:gd name="connsiteY5" fmla="*/ 167599 h 4093262"/>
              <a:gd name="connsiteX6" fmla="*/ 11750723 w 12201168"/>
              <a:gd name="connsiteY6" fmla="*/ 7961 h 4093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01168" h="4093262">
                <a:moveTo>
                  <a:pt x="12201168" y="0"/>
                </a:moveTo>
                <a:lnTo>
                  <a:pt x="12201168" y="4093262"/>
                </a:lnTo>
                <a:lnTo>
                  <a:pt x="0" y="4093262"/>
                </a:lnTo>
                <a:lnTo>
                  <a:pt x="0" y="49771"/>
                </a:lnTo>
                <a:lnTo>
                  <a:pt x="344880" y="64399"/>
                </a:lnTo>
                <a:cubicBezTo>
                  <a:pt x="3386438" y="213466"/>
                  <a:pt x="6427997" y="534535"/>
                  <a:pt x="9469555" y="167599"/>
                </a:cubicBezTo>
                <a:cubicBezTo>
                  <a:pt x="10229945" y="75865"/>
                  <a:pt x="10990334" y="27132"/>
                  <a:pt x="11750723" y="7961"/>
                </a:cubicBezTo>
                <a:close/>
              </a:path>
            </a:pathLst>
          </a:custGeom>
        </p:spPr>
      </p:pic>
    </p:spTree>
    <p:extLst>
      <p:ext uri="{BB962C8B-B14F-4D97-AF65-F5344CB8AC3E}">
        <p14:creationId xmlns:p14="http://schemas.microsoft.com/office/powerpoint/2010/main" val="2748485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9DB259-FC84-4245-8D31-8D0AC1572071}"/>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a:solidFill>
                  <a:schemeClr val="bg1"/>
                </a:solidFill>
              </a:rPr>
              <a:t>GitHub</a:t>
            </a:r>
          </a:p>
        </p:txBody>
      </p:sp>
      <p:sp>
        <p:nvSpPr>
          <p:cNvPr id="3" name="Content Placeholder 2">
            <a:extLst>
              <a:ext uri="{FF2B5EF4-FFF2-40B4-BE49-F238E27FC236}">
                <a16:creationId xmlns:a16="http://schemas.microsoft.com/office/drawing/2014/main" id="{E29D9ABE-466A-483C-B3AD-41AC59CDE19C}"/>
              </a:ext>
            </a:extLst>
          </p:cNvPr>
          <p:cNvSpPr>
            <a:spLocks noGrp="1"/>
          </p:cNvSpPr>
          <p:nvPr>
            <p:ph idx="1"/>
          </p:nvPr>
        </p:nvSpPr>
        <p:spPr>
          <a:xfrm>
            <a:off x="643468" y="2638044"/>
            <a:ext cx="3363974" cy="3415622"/>
          </a:xfrm>
        </p:spPr>
        <p:txBody>
          <a:bodyPr>
            <a:normAutofit/>
          </a:bodyPr>
          <a:lstStyle/>
          <a:p>
            <a:r>
              <a:rPr lang="en-US" sz="2400" dirty="0">
                <a:solidFill>
                  <a:schemeClr val="bg1"/>
                </a:solidFill>
              </a:rPr>
              <a:t>Provides professional repository services for project collaboration. </a:t>
            </a:r>
          </a:p>
          <a:p>
            <a:r>
              <a:rPr lang="en-US" sz="2400" dirty="0">
                <a:solidFill>
                  <a:schemeClr val="bg1"/>
                </a:solidFill>
              </a:rPr>
              <a:t>Free Pro account with Student Email.</a:t>
            </a:r>
          </a:p>
          <a:p>
            <a:r>
              <a:rPr lang="en-US" sz="2400" dirty="0">
                <a:solidFill>
                  <a:schemeClr val="bg1"/>
                </a:solidFill>
              </a:rPr>
              <a:t>Makes merging versions of software a breeze (usually).</a:t>
            </a:r>
          </a:p>
        </p:txBody>
      </p:sp>
      <p:pic>
        <p:nvPicPr>
          <p:cNvPr id="5" name="Picture 4">
            <a:extLst>
              <a:ext uri="{FF2B5EF4-FFF2-40B4-BE49-F238E27FC236}">
                <a16:creationId xmlns:a16="http://schemas.microsoft.com/office/drawing/2014/main" id="{E08FC6D3-A232-4B12-A950-1960BF5B99FC}"/>
              </a:ext>
            </a:extLst>
          </p:cNvPr>
          <p:cNvPicPr>
            <a:picLocks noChangeAspect="1"/>
          </p:cNvPicPr>
          <p:nvPr/>
        </p:nvPicPr>
        <p:blipFill rotWithShape="1">
          <a:blip r:embed="rId2">
            <a:extLst>
              <a:ext uri="{28A0092B-C50C-407E-A947-70E740481C1C}">
                <a14:useLocalDpi xmlns:a14="http://schemas.microsoft.com/office/drawing/2010/main" val="0"/>
              </a:ext>
            </a:extLst>
          </a:blip>
          <a:srcRect l="19836" r="16870" b="-2"/>
          <a:stretch/>
        </p:blipFill>
        <p:spPr>
          <a:xfrm>
            <a:off x="5379357" y="643467"/>
            <a:ext cx="6087581" cy="5410199"/>
          </a:xfrm>
          <a:prstGeom prst="rect">
            <a:avLst/>
          </a:prstGeom>
        </p:spPr>
      </p:pic>
    </p:spTree>
    <p:extLst>
      <p:ext uri="{BB962C8B-B14F-4D97-AF65-F5344CB8AC3E}">
        <p14:creationId xmlns:p14="http://schemas.microsoft.com/office/powerpoint/2010/main" val="4149226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E0CBC66-05DB-4D04-98BC-EFFFA323E0DA}"/>
              </a:ext>
            </a:extLst>
          </p:cNvPr>
          <p:cNvPicPr>
            <a:picLocks noChangeAspect="1"/>
          </p:cNvPicPr>
          <p:nvPr/>
        </p:nvPicPr>
        <p:blipFill rotWithShape="1">
          <a:blip r:embed="rId2">
            <a:extLst>
              <a:ext uri="{28A0092B-C50C-407E-A947-70E740481C1C}">
                <a14:useLocalDpi xmlns:a14="http://schemas.microsoft.com/office/drawing/2010/main" val="0"/>
              </a:ext>
            </a:extLst>
          </a:blip>
          <a:srcRect l="20742" r="21031" b="-2"/>
          <a:stretch/>
        </p:blipFill>
        <p:spPr>
          <a:xfrm>
            <a:off x="20" y="10"/>
            <a:ext cx="4064296" cy="6857990"/>
          </a:xfrm>
          <a:prstGeom prst="rect">
            <a:avLst/>
          </a:prstGeom>
        </p:spPr>
      </p:pic>
      <p:pic>
        <p:nvPicPr>
          <p:cNvPr id="10" name="Content Placeholder 4">
            <a:extLst>
              <a:ext uri="{FF2B5EF4-FFF2-40B4-BE49-F238E27FC236}">
                <a16:creationId xmlns:a16="http://schemas.microsoft.com/office/drawing/2014/main" id="{99334201-3481-4F35-8FC9-13F7B33CCE7B}"/>
              </a:ext>
            </a:extLst>
          </p:cNvPr>
          <p:cNvPicPr>
            <a:picLocks noChangeAspect="1"/>
          </p:cNvPicPr>
          <p:nvPr/>
        </p:nvPicPr>
        <p:blipFill rotWithShape="1">
          <a:blip r:embed="rId3">
            <a:extLst>
              <a:ext uri="{28A0092B-C50C-407E-A947-70E740481C1C}">
                <a14:useLocalDpi xmlns:a14="http://schemas.microsoft.com/office/drawing/2010/main" val="0"/>
              </a:ext>
            </a:extLst>
          </a:blip>
          <a:srcRect t="15277" r="-1" b="40424"/>
          <a:stretch/>
        </p:blipFill>
        <p:spPr>
          <a:xfrm>
            <a:off x="4064316" y="10"/>
            <a:ext cx="8127684" cy="6857990"/>
          </a:xfrm>
          <a:prstGeom prst="rect">
            <a:avLst/>
          </a:prstGeom>
        </p:spPr>
      </p:pic>
      <p:sp>
        <p:nvSpPr>
          <p:cNvPr id="25" name="Rectangle 21">
            <a:extLst>
              <a:ext uri="{FF2B5EF4-FFF2-40B4-BE49-F238E27FC236}">
                <a16:creationId xmlns:a16="http://schemas.microsoft.com/office/drawing/2014/main" id="{B849539B-3694-4E8A-A991-D68126CF33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6096000" y="639400"/>
            <a:ext cx="5440680" cy="5578521"/>
          </a:xfrm>
          <a:prstGeom prst="rect">
            <a:avLst/>
          </a:prstGeom>
          <a:solidFill>
            <a:schemeClr val="bg1">
              <a:lumMod val="75000"/>
              <a:lumOff val="25000"/>
              <a:alpha val="93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0AD6CF2-0F0D-46A6-BF6A-93349BE78376}"/>
              </a:ext>
            </a:extLst>
          </p:cNvPr>
          <p:cNvSpPr>
            <a:spLocks noGrp="1"/>
          </p:cNvSpPr>
          <p:nvPr>
            <p:ph type="title"/>
          </p:nvPr>
        </p:nvSpPr>
        <p:spPr>
          <a:xfrm>
            <a:off x="6476999" y="828675"/>
            <a:ext cx="4686301" cy="1156563"/>
          </a:xfrm>
        </p:spPr>
        <p:txBody>
          <a:bodyPr>
            <a:normAutofit/>
          </a:bodyPr>
          <a:lstStyle/>
          <a:p>
            <a:r>
              <a:rPr lang="en-US" sz="3700"/>
              <a:t>Prefabs and Components</a:t>
            </a:r>
          </a:p>
        </p:txBody>
      </p:sp>
      <p:sp>
        <p:nvSpPr>
          <p:cNvPr id="12" name="Content Placeholder 11">
            <a:extLst>
              <a:ext uri="{FF2B5EF4-FFF2-40B4-BE49-F238E27FC236}">
                <a16:creationId xmlns:a16="http://schemas.microsoft.com/office/drawing/2014/main" id="{F2F771C5-FBFD-4F89-9EE1-EAA7E7535F48}"/>
              </a:ext>
            </a:extLst>
          </p:cNvPr>
          <p:cNvSpPr>
            <a:spLocks noGrp="1"/>
          </p:cNvSpPr>
          <p:nvPr>
            <p:ph idx="1"/>
          </p:nvPr>
        </p:nvSpPr>
        <p:spPr>
          <a:xfrm>
            <a:off x="6476999" y="2117364"/>
            <a:ext cx="4686301" cy="3588491"/>
          </a:xfrm>
        </p:spPr>
        <p:txBody>
          <a:bodyPr>
            <a:normAutofit/>
          </a:bodyPr>
          <a:lstStyle/>
          <a:p>
            <a:r>
              <a:rPr lang="en-US" sz="1800" dirty="0"/>
              <a:t>Prefabs are a way to reuse </a:t>
            </a:r>
            <a:r>
              <a:rPr lang="en-US" sz="1800" dirty="0" err="1"/>
              <a:t>GameObjects</a:t>
            </a:r>
            <a:endParaRPr lang="en-US" sz="1800" dirty="0"/>
          </a:p>
          <a:p>
            <a:r>
              <a:rPr lang="en-US" sz="1800" dirty="0"/>
              <a:t>Components are attributes on </a:t>
            </a:r>
            <a:r>
              <a:rPr lang="en-US" sz="1800" dirty="0" err="1"/>
              <a:t>GameObjects</a:t>
            </a:r>
            <a:r>
              <a:rPr lang="en-US" sz="1800" dirty="0"/>
              <a:t> and a way to manage their properties and additions.</a:t>
            </a:r>
          </a:p>
        </p:txBody>
      </p:sp>
      <p:cxnSp>
        <p:nvCxnSpPr>
          <p:cNvPr id="24" name="Straight Connector 23">
            <a:extLst>
              <a:ext uri="{FF2B5EF4-FFF2-40B4-BE49-F238E27FC236}">
                <a16:creationId xmlns:a16="http://schemas.microsoft.com/office/drawing/2014/main" id="{1AA718E0-F8D2-4975-85FE-D33E8A7B91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4319" y="-680"/>
            <a:ext cx="0" cy="6858003"/>
          </a:xfrm>
          <a:prstGeom prst="line">
            <a:avLst/>
          </a:prstGeom>
          <a:ln w="1016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9131563"/>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A538D41-A1F6-4E71-B38C-C68411F177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661433"/>
            <a:ext cx="6166757" cy="3563710"/>
          </a:xfrm>
        </p:spPr>
      </p:pic>
      <p:pic>
        <p:nvPicPr>
          <p:cNvPr id="3" name="Picture 2">
            <a:extLst>
              <a:ext uri="{FF2B5EF4-FFF2-40B4-BE49-F238E27FC236}">
                <a16:creationId xmlns:a16="http://schemas.microsoft.com/office/drawing/2014/main" id="{C2087B90-6646-4DEE-BA2D-DE2429C837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6757" y="1661432"/>
            <a:ext cx="6025243" cy="3563709"/>
          </a:xfrm>
          <a:prstGeom prst="rect">
            <a:avLst/>
          </a:prstGeom>
        </p:spPr>
      </p:pic>
      <p:sp>
        <p:nvSpPr>
          <p:cNvPr id="4" name="Title 1">
            <a:extLst>
              <a:ext uri="{FF2B5EF4-FFF2-40B4-BE49-F238E27FC236}">
                <a16:creationId xmlns:a16="http://schemas.microsoft.com/office/drawing/2014/main" id="{19B0E767-C468-4A73-9E9C-E9F02459ED2F}"/>
              </a:ext>
            </a:extLst>
          </p:cNvPr>
          <p:cNvSpPr>
            <a:spLocks noGrp="1"/>
          </p:cNvSpPr>
          <p:nvPr>
            <p:ph type="title"/>
          </p:nvPr>
        </p:nvSpPr>
        <p:spPr>
          <a:xfrm>
            <a:off x="838200" y="365125"/>
            <a:ext cx="10515600" cy="1325563"/>
          </a:xfrm>
        </p:spPr>
        <p:txBody>
          <a:bodyPr>
            <a:normAutofit/>
          </a:bodyPr>
          <a:lstStyle/>
          <a:p>
            <a:pPr algn="ctr"/>
            <a:r>
              <a:rPr lang="en-US" sz="4800" dirty="0"/>
              <a:t>Gameplay</a:t>
            </a:r>
          </a:p>
        </p:txBody>
      </p:sp>
    </p:spTree>
    <p:extLst>
      <p:ext uri="{BB962C8B-B14F-4D97-AF65-F5344CB8AC3E}">
        <p14:creationId xmlns:p14="http://schemas.microsoft.com/office/powerpoint/2010/main" val="2398280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839C63-5C1D-40B8-B496-F6FDD55119F8}"/>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Workshop Tutorials</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7550879"/>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4" name="Freeform: Shape 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409F4C6-E754-4221-9B4C-D2659A502247}"/>
              </a:ext>
            </a:extLst>
          </p:cNvPr>
          <p:cNvSpPr>
            <a:spLocks noGrp="1"/>
          </p:cNvSpPr>
          <p:nvPr>
            <p:ph type="title"/>
          </p:nvPr>
        </p:nvSpPr>
        <p:spPr>
          <a:xfrm>
            <a:off x="655320" y="365125"/>
            <a:ext cx="9013052" cy="1623312"/>
          </a:xfrm>
        </p:spPr>
        <p:txBody>
          <a:bodyPr anchor="b">
            <a:normAutofit/>
          </a:bodyPr>
          <a:lstStyle/>
          <a:p>
            <a:r>
              <a:rPr lang="en-US" sz="4000" dirty="0"/>
              <a:t>Introducing Digital Media and ITEC 1001 classes to Unity and Coding</a:t>
            </a:r>
          </a:p>
        </p:txBody>
      </p:sp>
      <p:cxnSp>
        <p:nvCxnSpPr>
          <p:cNvPr id="10" name="Straight Arrow Connector 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36A2292-447D-49B2-8870-C55DFFEA9D26}"/>
              </a:ext>
            </a:extLst>
          </p:cNvPr>
          <p:cNvSpPr>
            <a:spLocks noGrp="1"/>
          </p:cNvSpPr>
          <p:nvPr>
            <p:ph idx="1"/>
          </p:nvPr>
        </p:nvSpPr>
        <p:spPr>
          <a:xfrm>
            <a:off x="655320" y="2644518"/>
            <a:ext cx="9013052" cy="3327251"/>
          </a:xfrm>
        </p:spPr>
        <p:txBody>
          <a:bodyPr>
            <a:normAutofit/>
          </a:bodyPr>
          <a:lstStyle/>
          <a:p>
            <a:r>
              <a:rPr lang="en-US" sz="2000" dirty="0"/>
              <a:t>Ruby’s 2D Adventure, a beginner’s tutorial endorsed by Unity</a:t>
            </a:r>
          </a:p>
          <a:p>
            <a:pPr marL="0" indent="0">
              <a:buNone/>
            </a:pPr>
            <a:r>
              <a:rPr lang="en-US" sz="2000" dirty="0"/>
              <a:t>Major activities:</a:t>
            </a:r>
          </a:p>
          <a:p>
            <a:pPr marL="514350" indent="-514350">
              <a:buAutoNum type="arabicPeriod"/>
            </a:pPr>
            <a:r>
              <a:rPr lang="en-US" sz="2000" dirty="0"/>
              <a:t>Setting up a new Unity project</a:t>
            </a:r>
          </a:p>
          <a:p>
            <a:pPr marL="514350" indent="-514350">
              <a:buAutoNum type="arabicPeriod"/>
            </a:pPr>
            <a:r>
              <a:rPr lang="en-US" sz="2000" dirty="0"/>
              <a:t>Learning about </a:t>
            </a:r>
            <a:r>
              <a:rPr lang="en-US" sz="2000" dirty="0" err="1"/>
              <a:t>GameObjects</a:t>
            </a:r>
            <a:r>
              <a:rPr lang="en-US" sz="2000" dirty="0"/>
              <a:t> through adding a sprite</a:t>
            </a:r>
          </a:p>
          <a:p>
            <a:pPr marL="514350" indent="-514350">
              <a:buAutoNum type="arabicPeriod"/>
            </a:pPr>
            <a:r>
              <a:rPr lang="en-US" sz="2000" dirty="0"/>
              <a:t>Getting acquainted with real code and developing movement logic to the sprite.</a:t>
            </a:r>
          </a:p>
          <a:p>
            <a:pPr marL="514350" indent="-514350">
              <a:buAutoNum type="arabicPeriod"/>
            </a:pPr>
            <a:r>
              <a:rPr lang="en-US" sz="2000" dirty="0"/>
              <a:t>Adding components to a </a:t>
            </a:r>
            <a:r>
              <a:rPr lang="en-US" sz="2000" dirty="0" err="1"/>
              <a:t>GameObject</a:t>
            </a:r>
            <a:r>
              <a:rPr lang="en-US" sz="2000" dirty="0"/>
              <a:t> using the inspector feature</a:t>
            </a:r>
          </a:p>
          <a:p>
            <a:pPr marL="514350" indent="-514350">
              <a:buAutoNum type="arabicPeriod"/>
            </a:pPr>
            <a:endParaRPr lang="en-US" sz="2000" dirty="0"/>
          </a:p>
        </p:txBody>
      </p:sp>
    </p:spTree>
    <p:extLst>
      <p:ext uri="{BB962C8B-B14F-4D97-AF65-F5344CB8AC3E}">
        <p14:creationId xmlns:p14="http://schemas.microsoft.com/office/powerpoint/2010/main" val="55308278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5" name="Rectangle 21">
            <a:extLst>
              <a:ext uri="{FF2B5EF4-FFF2-40B4-BE49-F238E27FC236}">
                <a16:creationId xmlns:a16="http://schemas.microsoft.com/office/drawing/2014/main" id="{3B0DF90E-6BAD-4E82-8FDF-717C9A3573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13">
            <a:extLst>
              <a:ext uri="{FF2B5EF4-FFF2-40B4-BE49-F238E27FC236}">
                <a16:creationId xmlns:a16="http://schemas.microsoft.com/office/drawing/2014/main" id="{13DCC859-0434-4BB8-B6C5-09C88AE69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11">
            <a:extLst>
              <a:ext uri="{FF2B5EF4-FFF2-40B4-BE49-F238E27FC236}">
                <a16:creationId xmlns:a16="http://schemas.microsoft.com/office/drawing/2014/main" id="{08E7ACFB-B791-4C23-8B17-013FEDC09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1EE3BC3F-DA55-4B61-ADC3-8362D09D1E72}"/>
              </a:ext>
            </a:extLst>
          </p:cNvPr>
          <p:cNvSpPr>
            <a:spLocks noGrp="1"/>
          </p:cNvSpPr>
          <p:nvPr>
            <p:ph type="title"/>
          </p:nvPr>
        </p:nvSpPr>
        <p:spPr>
          <a:xfrm>
            <a:off x="833002" y="365125"/>
            <a:ext cx="10520702" cy="1325563"/>
          </a:xfrm>
        </p:spPr>
        <p:txBody>
          <a:bodyPr>
            <a:normAutofit/>
          </a:bodyPr>
          <a:lstStyle/>
          <a:p>
            <a:r>
              <a:rPr lang="en-US" dirty="0"/>
              <a:t>What is the Technology Ambassadors Program (TAP)?</a:t>
            </a:r>
          </a:p>
        </p:txBody>
      </p:sp>
      <p:graphicFrame>
        <p:nvGraphicFramePr>
          <p:cNvPr id="12" name="Content Placeholder 2">
            <a:extLst>
              <a:ext uri="{FF2B5EF4-FFF2-40B4-BE49-F238E27FC236}">
                <a16:creationId xmlns:a16="http://schemas.microsoft.com/office/drawing/2014/main" id="{7BCEA656-C3B6-497D-B1FD-007059E04194}"/>
              </a:ext>
            </a:extLst>
          </p:cNvPr>
          <p:cNvGraphicFramePr>
            <a:graphicFrameLocks noGrp="1"/>
          </p:cNvGraphicFramePr>
          <p:nvPr>
            <p:ph idx="1"/>
            <p:extLst>
              <p:ext uri="{D42A27DB-BD31-4B8C-83A1-F6EECF244321}">
                <p14:modId xmlns:p14="http://schemas.microsoft.com/office/powerpoint/2010/main" val="2777900567"/>
              </p:ext>
            </p:extLst>
          </p:nvPr>
        </p:nvGraphicFramePr>
        <p:xfrm>
          <a:off x="838200" y="2022475"/>
          <a:ext cx="10515600" cy="4154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29332121"/>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9F3C1-6912-4037-9ED4-C86177DC0BC0}"/>
              </a:ext>
            </a:extLst>
          </p:cNvPr>
          <p:cNvSpPr>
            <a:spLocks noGrp="1"/>
          </p:cNvSpPr>
          <p:nvPr>
            <p:ph type="title"/>
          </p:nvPr>
        </p:nvSpPr>
        <p:spPr>
          <a:xfrm>
            <a:off x="838200" y="723578"/>
            <a:ext cx="4595071" cy="1645501"/>
          </a:xfrm>
        </p:spPr>
        <p:txBody>
          <a:bodyPr>
            <a:normAutofit/>
          </a:bodyPr>
          <a:lstStyle/>
          <a:p>
            <a:r>
              <a:rPr lang="en-US" dirty="0"/>
              <a:t>First Tutorial</a:t>
            </a:r>
          </a:p>
        </p:txBody>
      </p:sp>
      <p:sp>
        <p:nvSpPr>
          <p:cNvPr id="13" name="Content Placeholder 12">
            <a:extLst>
              <a:ext uri="{FF2B5EF4-FFF2-40B4-BE49-F238E27FC236}">
                <a16:creationId xmlns:a16="http://schemas.microsoft.com/office/drawing/2014/main" id="{E632D73F-7A16-4311-99F6-EA11A93CB2BC}"/>
              </a:ext>
            </a:extLst>
          </p:cNvPr>
          <p:cNvSpPr>
            <a:spLocks noGrp="1"/>
          </p:cNvSpPr>
          <p:nvPr>
            <p:ph idx="1"/>
          </p:nvPr>
        </p:nvSpPr>
        <p:spPr>
          <a:xfrm>
            <a:off x="838200" y="2548467"/>
            <a:ext cx="4595071" cy="3628495"/>
          </a:xfrm>
        </p:spPr>
        <p:txBody>
          <a:bodyPr>
            <a:normAutofit/>
          </a:bodyPr>
          <a:lstStyle/>
          <a:p>
            <a:r>
              <a:rPr lang="en-US" sz="3200" dirty="0"/>
              <a:t>Ruby Sprite (top left)</a:t>
            </a:r>
          </a:p>
          <a:p>
            <a:r>
              <a:rPr lang="en-US" sz="3200" dirty="0"/>
              <a:t>Editor, scene view, hierarchy of </a:t>
            </a:r>
            <a:r>
              <a:rPr lang="en-US" sz="3200" dirty="0" err="1"/>
              <a:t>gameobjects</a:t>
            </a:r>
            <a:r>
              <a:rPr lang="en-US" sz="3200" dirty="0"/>
              <a:t> (bottom)</a:t>
            </a:r>
          </a:p>
          <a:p>
            <a:r>
              <a:rPr lang="en-US" sz="3200" dirty="0"/>
              <a:t>Inspector, components (top right)</a:t>
            </a:r>
          </a:p>
        </p:txBody>
      </p:sp>
      <p:sp>
        <p:nvSpPr>
          <p:cNvPr id="23" name="Rectangle 15">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991" y="3474720"/>
            <a:ext cx="6100914"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9584" y="0"/>
            <a:ext cx="6192415"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 name="Content Placeholder 4">
            <a:extLst>
              <a:ext uri="{FF2B5EF4-FFF2-40B4-BE49-F238E27FC236}">
                <a16:creationId xmlns:a16="http://schemas.microsoft.com/office/drawing/2014/main" id="{BAE0B098-8F57-424A-B86E-2FBB7FB4E4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0908" y="509482"/>
            <a:ext cx="2364317" cy="2364317"/>
          </a:xfrm>
          <a:prstGeom prst="rect">
            <a:avLst/>
          </a:prstGeom>
        </p:spPr>
      </p:pic>
      <p:sp>
        <p:nvSpPr>
          <p:cNvPr id="22" name="Rectangle 21">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9624"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788EE066-CB3E-4C54-9E72-BD5438678BD2}"/>
              </a:ext>
            </a:extLst>
          </p:cNvPr>
          <p:cNvPicPr>
            <a:picLocks noChangeAspect="1"/>
          </p:cNvPicPr>
          <p:nvPr/>
        </p:nvPicPr>
        <p:blipFill>
          <a:blip r:embed="rId3"/>
          <a:stretch>
            <a:fillRect/>
          </a:stretch>
        </p:blipFill>
        <p:spPr>
          <a:xfrm>
            <a:off x="9502775" y="308008"/>
            <a:ext cx="2364317" cy="2911643"/>
          </a:xfrm>
          <a:prstGeom prst="rect">
            <a:avLst/>
          </a:prstGeom>
        </p:spPr>
      </p:pic>
      <p:pic>
        <p:nvPicPr>
          <p:cNvPr id="7" name="Picture 6">
            <a:extLst>
              <a:ext uri="{FF2B5EF4-FFF2-40B4-BE49-F238E27FC236}">
                <a16:creationId xmlns:a16="http://schemas.microsoft.com/office/drawing/2014/main" id="{57E98B4D-15E0-4E6A-88AC-AB6BA2B26BD9}"/>
              </a:ext>
            </a:extLst>
          </p:cNvPr>
          <p:cNvPicPr>
            <a:picLocks noChangeAspect="1"/>
          </p:cNvPicPr>
          <p:nvPr/>
        </p:nvPicPr>
        <p:blipFill>
          <a:blip r:embed="rId4"/>
          <a:stretch>
            <a:fillRect/>
          </a:stretch>
        </p:blipFill>
        <p:spPr>
          <a:xfrm>
            <a:off x="6492240" y="3518492"/>
            <a:ext cx="5479476" cy="3219192"/>
          </a:xfrm>
          <a:prstGeom prst="rect">
            <a:avLst/>
          </a:prstGeom>
        </p:spPr>
      </p:pic>
    </p:spTree>
    <p:extLst>
      <p:ext uri="{BB962C8B-B14F-4D97-AF65-F5344CB8AC3E}">
        <p14:creationId xmlns:p14="http://schemas.microsoft.com/office/powerpoint/2010/main" val="1247854341"/>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9255E3A-6947-4081-8CA1-5D9534F4C19C}"/>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Ruby’s code (movement)</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5" name="Content Placeholder 3">
            <a:extLst>
              <a:ext uri="{FF2B5EF4-FFF2-40B4-BE49-F238E27FC236}">
                <a16:creationId xmlns:a16="http://schemas.microsoft.com/office/drawing/2014/main" id="{CAAACEE8-1B1D-4019-A478-CA930E83DCBE}"/>
              </a:ext>
            </a:extLst>
          </p:cNvPr>
          <p:cNvPicPr>
            <a:picLocks noGrp="1" noChangeAspect="1"/>
          </p:cNvPicPr>
          <p:nvPr>
            <p:ph idx="1"/>
          </p:nvPr>
        </p:nvPicPr>
        <p:blipFill>
          <a:blip r:embed="rId2"/>
          <a:stretch>
            <a:fillRect/>
          </a:stretch>
        </p:blipFill>
        <p:spPr>
          <a:xfrm>
            <a:off x="314324" y="2743201"/>
            <a:ext cx="11502537" cy="3506560"/>
          </a:xfrm>
          <a:prstGeom prst="rect">
            <a:avLst/>
          </a:prstGeom>
        </p:spPr>
      </p:pic>
    </p:spTree>
    <p:extLst>
      <p:ext uri="{BB962C8B-B14F-4D97-AF65-F5344CB8AC3E}">
        <p14:creationId xmlns:p14="http://schemas.microsoft.com/office/powerpoint/2010/main" val="6927655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09D3EE5-5C3E-47F0-84AF-9139DDB8A006}"/>
              </a:ext>
            </a:extLst>
          </p:cNvPr>
          <p:cNvSpPr>
            <a:spLocks noGrp="1"/>
          </p:cNvSpPr>
          <p:nvPr>
            <p:ph type="title"/>
          </p:nvPr>
        </p:nvSpPr>
        <p:spPr>
          <a:xfrm>
            <a:off x="655320" y="365125"/>
            <a:ext cx="9013052" cy="1623312"/>
          </a:xfrm>
        </p:spPr>
        <p:txBody>
          <a:bodyPr anchor="b">
            <a:normAutofit/>
          </a:bodyPr>
          <a:lstStyle/>
          <a:p>
            <a:r>
              <a:rPr lang="en-US" sz="4000"/>
              <a:t>Second Tutorial</a:t>
            </a:r>
          </a:p>
        </p:txBody>
      </p:sp>
      <p:cxnSp>
        <p:nvCxnSpPr>
          <p:cNvPr id="14" name="Straight Arrow Connector 13">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0572256B-29FC-44C1-8C30-6FB84CE85AF5}"/>
              </a:ext>
            </a:extLst>
          </p:cNvPr>
          <p:cNvSpPr>
            <a:spLocks noGrp="1"/>
          </p:cNvSpPr>
          <p:nvPr>
            <p:ph idx="1"/>
          </p:nvPr>
        </p:nvSpPr>
        <p:spPr>
          <a:xfrm>
            <a:off x="655320" y="2644518"/>
            <a:ext cx="9013052" cy="3327251"/>
          </a:xfrm>
        </p:spPr>
        <p:txBody>
          <a:bodyPr>
            <a:normAutofit/>
          </a:bodyPr>
          <a:lstStyle/>
          <a:p>
            <a:r>
              <a:rPr lang="en-US" dirty="0"/>
              <a:t>Similar to first</a:t>
            </a:r>
          </a:p>
          <a:p>
            <a:r>
              <a:rPr lang="en-US" dirty="0"/>
              <a:t>Avoided spending time on how to create a Unity project</a:t>
            </a:r>
          </a:p>
          <a:p>
            <a:r>
              <a:rPr lang="en-US" dirty="0"/>
              <a:t>Avoided importing project assets from a download directory (assets preloaded into a pre-existing project)</a:t>
            </a:r>
          </a:p>
          <a:p>
            <a:r>
              <a:rPr lang="en-US" dirty="0"/>
              <a:t>Simpler movement controls (moving up against gravity, no horizontal movement)</a:t>
            </a:r>
          </a:p>
          <a:p>
            <a:r>
              <a:rPr lang="en-US" dirty="0"/>
              <a:t>Theoretically easier to get a game going</a:t>
            </a:r>
          </a:p>
        </p:txBody>
      </p:sp>
    </p:spTree>
    <p:extLst>
      <p:ext uri="{BB962C8B-B14F-4D97-AF65-F5344CB8AC3E}">
        <p14:creationId xmlns:p14="http://schemas.microsoft.com/office/powerpoint/2010/main" val="3002003583"/>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324BF-B959-4FE4-BB50-399B455DC4A6}"/>
              </a:ext>
            </a:extLst>
          </p:cNvPr>
          <p:cNvSpPr>
            <a:spLocks noGrp="1"/>
          </p:cNvSpPr>
          <p:nvPr>
            <p:ph type="title"/>
          </p:nvPr>
        </p:nvSpPr>
        <p:spPr>
          <a:xfrm>
            <a:off x="8014996" y="642594"/>
            <a:ext cx="3732244" cy="1702952"/>
          </a:xfrm>
        </p:spPr>
        <p:txBody>
          <a:bodyPr>
            <a:normAutofit fontScale="90000"/>
          </a:bodyPr>
          <a:lstStyle/>
          <a:p>
            <a:r>
              <a:rPr lang="en-US" dirty="0"/>
              <a:t>Plane, background, a couple sharp rocks</a:t>
            </a:r>
          </a:p>
        </p:txBody>
      </p:sp>
      <p:sp>
        <p:nvSpPr>
          <p:cNvPr id="21" name="Rectangle 20">
            <a:extLst>
              <a:ext uri="{FF2B5EF4-FFF2-40B4-BE49-F238E27FC236}">
                <a16:creationId xmlns:a16="http://schemas.microsoft.com/office/drawing/2014/main" id="{99CEE05D-F25C-4EC3-B527-D9C999E33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652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4F036726-0C05-446E-91C3-B986EBEA05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7402" y="438538"/>
            <a:ext cx="6710184" cy="6002060"/>
          </a:xfrm>
          <a:prstGeom prst="rect">
            <a:avLst/>
          </a:prstGeom>
          <a:solidFill>
            <a:schemeClr val="bg1">
              <a:alpha val="40000"/>
            </a:schemeClr>
          </a:solidFill>
          <a:ln w="6350" cap="flat" cmpd="sng" algn="ctr">
            <a:noFill/>
            <a:prstDash val="solid"/>
          </a:ln>
          <a:effectLst>
            <a:softEdge rad="0"/>
          </a:effectLst>
        </p:spPr>
      </p:sp>
      <p:sp>
        <p:nvSpPr>
          <p:cNvPr id="25" name="Rectangle 24">
            <a:extLst>
              <a:ext uri="{FF2B5EF4-FFF2-40B4-BE49-F238E27FC236}">
                <a16:creationId xmlns:a16="http://schemas.microsoft.com/office/drawing/2014/main" id="{A310ABCD-C34B-42D1-9BEB-47755A3EA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285" y="650014"/>
            <a:ext cx="3367217" cy="326602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06FDF398-6557-40F5-B1B4-920F51052D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5334" y="810881"/>
            <a:ext cx="1330948" cy="2945339"/>
          </a:xfrm>
          <a:prstGeom prst="rect">
            <a:avLst/>
          </a:prstGeom>
        </p:spPr>
      </p:pic>
      <p:sp>
        <p:nvSpPr>
          <p:cNvPr id="27" name="Rectangle 26">
            <a:extLst>
              <a:ext uri="{FF2B5EF4-FFF2-40B4-BE49-F238E27FC236}">
                <a16:creationId xmlns:a16="http://schemas.microsoft.com/office/drawing/2014/main" id="{F38AB6A2-89F7-43B5-B608-50DFC740D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2946" y="650014"/>
            <a:ext cx="2765758" cy="21367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Content Placeholder 4">
            <a:extLst>
              <a:ext uri="{FF2B5EF4-FFF2-40B4-BE49-F238E27FC236}">
                <a16:creationId xmlns:a16="http://schemas.microsoft.com/office/drawing/2014/main" id="{DC5D809D-448E-4CD6-915C-A5D35ED639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8155" y="810882"/>
            <a:ext cx="2185021" cy="1812575"/>
          </a:xfrm>
          <a:prstGeom prst="rect">
            <a:avLst/>
          </a:prstGeom>
        </p:spPr>
      </p:pic>
      <p:sp>
        <p:nvSpPr>
          <p:cNvPr id="29" name="Rectangle 28">
            <a:extLst>
              <a:ext uri="{FF2B5EF4-FFF2-40B4-BE49-F238E27FC236}">
                <a16:creationId xmlns:a16="http://schemas.microsoft.com/office/drawing/2014/main" id="{06585B74-DAF6-470E-B2F3-B5530A709A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285" y="4088215"/>
            <a:ext cx="3367217" cy="212485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5DD8721E-64D6-4990-8A1A-EA38BC4D54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443" y="4279769"/>
            <a:ext cx="2936730" cy="1762038"/>
          </a:xfrm>
          <a:prstGeom prst="rect">
            <a:avLst/>
          </a:prstGeom>
        </p:spPr>
      </p:pic>
      <p:sp>
        <p:nvSpPr>
          <p:cNvPr id="31" name="Rectangle 30">
            <a:extLst>
              <a:ext uri="{FF2B5EF4-FFF2-40B4-BE49-F238E27FC236}">
                <a16:creationId xmlns:a16="http://schemas.microsoft.com/office/drawing/2014/main" id="{30BAD96F-CE2F-4682-99B8-0DD9E6AE2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2946" y="2947051"/>
            <a:ext cx="2765758" cy="326602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A3B29C83-BFBB-4161-B634-4938F42BE7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2715" y="3096468"/>
            <a:ext cx="1335902" cy="2956302"/>
          </a:xfrm>
          <a:prstGeom prst="rect">
            <a:avLst/>
          </a:prstGeom>
        </p:spPr>
      </p:pic>
      <p:sp>
        <p:nvSpPr>
          <p:cNvPr id="18" name="Content Placeholder 17">
            <a:extLst>
              <a:ext uri="{FF2B5EF4-FFF2-40B4-BE49-F238E27FC236}">
                <a16:creationId xmlns:a16="http://schemas.microsoft.com/office/drawing/2014/main" id="{8EC1D47E-1977-4027-B8E4-3F264E363F7F}"/>
              </a:ext>
            </a:extLst>
          </p:cNvPr>
          <p:cNvSpPr>
            <a:spLocks noGrp="1"/>
          </p:cNvSpPr>
          <p:nvPr>
            <p:ph idx="1"/>
          </p:nvPr>
        </p:nvSpPr>
        <p:spPr>
          <a:xfrm>
            <a:off x="8014995" y="2623457"/>
            <a:ext cx="3732245" cy="3589615"/>
          </a:xfrm>
        </p:spPr>
        <p:txBody>
          <a:bodyPr>
            <a:normAutofit/>
          </a:bodyPr>
          <a:lstStyle/>
          <a:p>
            <a:r>
              <a:rPr lang="en-US" sz="1800" dirty="0"/>
              <a:t>Click and drag to scene to make them </a:t>
            </a:r>
            <a:r>
              <a:rPr lang="en-US" sz="1800" dirty="0" err="1"/>
              <a:t>gameobjects</a:t>
            </a:r>
            <a:endParaRPr lang="en-US" sz="1800" dirty="0"/>
          </a:p>
          <a:p>
            <a:r>
              <a:rPr lang="en-US" sz="1800" dirty="0"/>
              <a:t>Write code</a:t>
            </a:r>
          </a:p>
          <a:p>
            <a:r>
              <a:rPr lang="en-US" sz="1800" dirty="0"/>
              <a:t>Add code as component</a:t>
            </a:r>
          </a:p>
          <a:p>
            <a:r>
              <a:rPr lang="en-US" sz="1800" dirty="0"/>
              <a:t>Modify values in inspector as we go along</a:t>
            </a:r>
          </a:p>
        </p:txBody>
      </p:sp>
    </p:spTree>
    <p:extLst>
      <p:ext uri="{BB962C8B-B14F-4D97-AF65-F5344CB8AC3E}">
        <p14:creationId xmlns:p14="http://schemas.microsoft.com/office/powerpoint/2010/main" val="3676720146"/>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7C2ECB3-1960-4790-ABF8-018B3C15DB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0493049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4A7CCD-35F1-4124-8E9E-74B9CCB2B74D}"/>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err="1">
                <a:solidFill>
                  <a:srgbClr val="FFFFFF"/>
                </a:solidFill>
              </a:rPr>
              <a:t>Player.cs</a:t>
            </a:r>
            <a:r>
              <a:rPr lang="en-US" sz="5400" dirty="0">
                <a:solidFill>
                  <a:srgbClr val="FFFFFF"/>
                </a:solidFill>
              </a:rPr>
              <a:t> / </a:t>
            </a:r>
            <a:r>
              <a:rPr lang="en-US" sz="5400" dirty="0" err="1">
                <a:solidFill>
                  <a:srgbClr val="FFFFFF"/>
                </a:solidFill>
              </a:rPr>
              <a:t>Obstacle.cs</a:t>
            </a:r>
            <a:endParaRPr lang="en-US" sz="5400" dirty="0">
              <a:solidFill>
                <a:srgbClr val="FFFFFF"/>
              </a:solidFill>
            </a:endParaRP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6639B98-EE63-4DE2-AA2B-A698B1D2088F}"/>
              </a:ext>
            </a:extLst>
          </p:cNvPr>
          <p:cNvPicPr>
            <a:picLocks noChangeAspect="1"/>
          </p:cNvPicPr>
          <p:nvPr/>
        </p:nvPicPr>
        <p:blipFill>
          <a:blip r:embed="rId2"/>
          <a:stretch>
            <a:fillRect/>
          </a:stretch>
        </p:blipFill>
        <p:spPr>
          <a:xfrm>
            <a:off x="6909554" y="2465318"/>
            <a:ext cx="4264145" cy="3997637"/>
          </a:xfrm>
          <a:prstGeom prst="rect">
            <a:avLst/>
          </a:prstGeom>
        </p:spPr>
      </p:pic>
      <p:cxnSp>
        <p:nvCxnSpPr>
          <p:cNvPr id="14" name="Straight Connector 1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C47A34CD-6F82-440A-B582-92EE8CA26C18}"/>
              </a:ext>
            </a:extLst>
          </p:cNvPr>
          <p:cNvPicPr>
            <a:picLocks noGrp="1" noChangeAspect="1"/>
          </p:cNvPicPr>
          <p:nvPr>
            <p:ph idx="1"/>
          </p:nvPr>
        </p:nvPicPr>
        <p:blipFill>
          <a:blip r:embed="rId3"/>
          <a:stretch>
            <a:fillRect/>
          </a:stretch>
        </p:blipFill>
        <p:spPr>
          <a:xfrm>
            <a:off x="417927" y="2465317"/>
            <a:ext cx="4905076" cy="3997637"/>
          </a:xfrm>
          <a:prstGeom prst="rect">
            <a:avLst/>
          </a:prstGeom>
        </p:spPr>
      </p:pic>
    </p:spTree>
    <p:extLst>
      <p:ext uri="{BB962C8B-B14F-4D97-AF65-F5344CB8AC3E}">
        <p14:creationId xmlns:p14="http://schemas.microsoft.com/office/powerpoint/2010/main" val="11542906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113CEB-8E29-4732-ABA8-F6971572CCD9}"/>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Workshop Ratings and Feedback</a:t>
            </a: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89234"/>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732F699-6149-4E6D-88AB-F36988780029}"/>
              </a:ext>
            </a:extLst>
          </p:cNvPr>
          <p:cNvSpPr>
            <a:spLocks noGrp="1"/>
          </p:cNvSpPr>
          <p:nvPr>
            <p:ph type="title"/>
          </p:nvPr>
        </p:nvSpPr>
        <p:spPr>
          <a:xfrm>
            <a:off x="655320" y="365125"/>
            <a:ext cx="9013052" cy="1623312"/>
          </a:xfrm>
        </p:spPr>
        <p:txBody>
          <a:bodyPr anchor="b">
            <a:normAutofit/>
          </a:bodyPr>
          <a:lstStyle/>
          <a:p>
            <a:r>
              <a:rPr lang="en-US" sz="4000" dirty="0"/>
              <a:t>Demographics</a:t>
            </a:r>
          </a:p>
        </p:txBody>
      </p:sp>
      <p:cxnSp>
        <p:nvCxnSpPr>
          <p:cNvPr id="10" name="Straight Arrow Connector 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0D57878-F418-450D-9FA8-99CB6CE731F4}"/>
              </a:ext>
            </a:extLst>
          </p:cNvPr>
          <p:cNvSpPr>
            <a:spLocks noGrp="1"/>
          </p:cNvSpPr>
          <p:nvPr>
            <p:ph idx="1"/>
          </p:nvPr>
        </p:nvSpPr>
        <p:spPr>
          <a:xfrm>
            <a:off x="655320" y="2644518"/>
            <a:ext cx="5745480" cy="3327251"/>
          </a:xfrm>
        </p:spPr>
        <p:txBody>
          <a:bodyPr>
            <a:normAutofit/>
          </a:bodyPr>
          <a:lstStyle/>
          <a:p>
            <a:r>
              <a:rPr lang="en-US" sz="2000" dirty="0"/>
              <a:t>Wide variety of majors</a:t>
            </a:r>
          </a:p>
          <a:p>
            <a:pPr lvl="1"/>
            <a:r>
              <a:rPr lang="en-US" sz="2000" dirty="0"/>
              <a:t>Business</a:t>
            </a:r>
          </a:p>
          <a:p>
            <a:pPr lvl="1"/>
            <a:r>
              <a:rPr lang="en-US" sz="2000" dirty="0"/>
              <a:t>Nursing</a:t>
            </a:r>
          </a:p>
          <a:p>
            <a:pPr lvl="1"/>
            <a:r>
              <a:rPr lang="en-US" sz="2000" dirty="0"/>
              <a:t>Criminal Justice</a:t>
            </a:r>
          </a:p>
          <a:p>
            <a:pPr lvl="1"/>
            <a:r>
              <a:rPr lang="en-US" sz="2000" dirty="0"/>
              <a:t>Education</a:t>
            </a:r>
          </a:p>
          <a:p>
            <a:pPr lvl="1"/>
            <a:r>
              <a:rPr lang="en-US" sz="2000" dirty="0"/>
              <a:t>Psychology</a:t>
            </a:r>
          </a:p>
          <a:p>
            <a:pPr lvl="1"/>
            <a:r>
              <a:rPr lang="en-US" sz="2000" dirty="0"/>
              <a:t>Biology</a:t>
            </a:r>
          </a:p>
          <a:p>
            <a:pPr lvl="1"/>
            <a:r>
              <a:rPr lang="en-US" sz="2000" dirty="0"/>
              <a:t>Film</a:t>
            </a:r>
          </a:p>
          <a:p>
            <a:pPr lvl="1"/>
            <a:r>
              <a:rPr lang="en-US" sz="2000" dirty="0"/>
              <a:t>Information Technology / Digital Media</a:t>
            </a:r>
          </a:p>
        </p:txBody>
      </p:sp>
      <p:sp>
        <p:nvSpPr>
          <p:cNvPr id="9" name="Content Placeholder 2">
            <a:extLst>
              <a:ext uri="{FF2B5EF4-FFF2-40B4-BE49-F238E27FC236}">
                <a16:creationId xmlns:a16="http://schemas.microsoft.com/office/drawing/2014/main" id="{9AA5EFB4-49DA-474C-9A10-F471D6B3AAEA}"/>
              </a:ext>
            </a:extLst>
          </p:cNvPr>
          <p:cNvSpPr txBox="1">
            <a:spLocks/>
          </p:cNvSpPr>
          <p:nvPr/>
        </p:nvSpPr>
        <p:spPr>
          <a:xfrm>
            <a:off x="5913121" y="2595571"/>
            <a:ext cx="5745480" cy="33272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p:txBody>
      </p:sp>
      <p:sp>
        <p:nvSpPr>
          <p:cNvPr id="7" name="Content Placeholder 2">
            <a:extLst>
              <a:ext uri="{FF2B5EF4-FFF2-40B4-BE49-F238E27FC236}">
                <a16:creationId xmlns:a16="http://schemas.microsoft.com/office/drawing/2014/main" id="{98B3B664-52F2-4044-83F0-88133CC63CDC}"/>
              </a:ext>
            </a:extLst>
          </p:cNvPr>
          <p:cNvSpPr txBox="1">
            <a:spLocks/>
          </p:cNvSpPr>
          <p:nvPr/>
        </p:nvSpPr>
        <p:spPr>
          <a:xfrm>
            <a:off x="5575212" y="2595571"/>
            <a:ext cx="5745480" cy="33272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36 total responses</a:t>
            </a:r>
          </a:p>
          <a:p>
            <a:r>
              <a:rPr lang="en-US" sz="2000" dirty="0"/>
              <a:t>22 female / 14 male</a:t>
            </a:r>
          </a:p>
          <a:p>
            <a:r>
              <a:rPr lang="en-US" sz="2000" dirty="0"/>
              <a:t>About a third Asian / Pacific Islander, a third Caucasian, a last third almost equally comprised of African American and Hispanic/Latino students.</a:t>
            </a:r>
          </a:p>
        </p:txBody>
      </p:sp>
    </p:spTree>
    <p:extLst>
      <p:ext uri="{BB962C8B-B14F-4D97-AF65-F5344CB8AC3E}">
        <p14:creationId xmlns:p14="http://schemas.microsoft.com/office/powerpoint/2010/main" val="3426055057"/>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29">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05B34E4-D1D5-4AFD-9575-D9B8771FACA5}"/>
              </a:ext>
            </a:extLst>
          </p:cNvPr>
          <p:cNvSpPr>
            <a:spLocks noGrp="1"/>
          </p:cNvSpPr>
          <p:nvPr>
            <p:ph type="title"/>
          </p:nvPr>
        </p:nvSpPr>
        <p:spPr>
          <a:xfrm>
            <a:off x="838200" y="811161"/>
            <a:ext cx="3335594" cy="5403370"/>
          </a:xfrm>
        </p:spPr>
        <p:txBody>
          <a:bodyPr>
            <a:normAutofit/>
          </a:bodyPr>
          <a:lstStyle/>
          <a:p>
            <a:r>
              <a:rPr lang="en-US" dirty="0">
                <a:solidFill>
                  <a:srgbClr val="FFFFFF"/>
                </a:solidFill>
              </a:rPr>
              <a:t>Overall Experience</a:t>
            </a:r>
            <a:br>
              <a:rPr lang="en-US" dirty="0">
                <a:solidFill>
                  <a:srgbClr val="FFFFFF"/>
                </a:solidFill>
              </a:rPr>
            </a:br>
            <a:br>
              <a:rPr lang="en-US" dirty="0">
                <a:solidFill>
                  <a:srgbClr val="FFFFFF"/>
                </a:solidFill>
              </a:rPr>
            </a:br>
            <a:r>
              <a:rPr lang="en-US" dirty="0">
                <a:solidFill>
                  <a:srgbClr val="FFFFFF"/>
                </a:solidFill>
              </a:rPr>
              <a:t>5 – stars: 22</a:t>
            </a:r>
            <a:br>
              <a:rPr lang="en-US" dirty="0">
                <a:solidFill>
                  <a:srgbClr val="FFFFFF"/>
                </a:solidFill>
              </a:rPr>
            </a:br>
            <a:r>
              <a:rPr lang="en-US" dirty="0">
                <a:solidFill>
                  <a:srgbClr val="FFFFFF"/>
                </a:solidFill>
              </a:rPr>
              <a:t>4 – stars: 12</a:t>
            </a:r>
            <a:br>
              <a:rPr lang="en-US" dirty="0">
                <a:solidFill>
                  <a:srgbClr val="FFFFFF"/>
                </a:solidFill>
              </a:rPr>
            </a:br>
            <a:r>
              <a:rPr lang="en-US" dirty="0">
                <a:solidFill>
                  <a:srgbClr val="FFFFFF"/>
                </a:solidFill>
              </a:rPr>
              <a:t>3 – stars: 1</a:t>
            </a:r>
            <a:br>
              <a:rPr lang="en-US" dirty="0">
                <a:solidFill>
                  <a:srgbClr val="FFFFFF"/>
                </a:solidFill>
              </a:rPr>
            </a:br>
            <a:r>
              <a:rPr lang="en-US" dirty="0">
                <a:solidFill>
                  <a:srgbClr val="FFFFFF"/>
                </a:solidFill>
              </a:rPr>
              <a:t>2 – stars: 1</a:t>
            </a:r>
          </a:p>
        </p:txBody>
      </p:sp>
      <p:sp>
        <p:nvSpPr>
          <p:cNvPr id="41" name="Rectangle 31">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2" name="Content Placeholder 20">
            <a:extLst>
              <a:ext uri="{FF2B5EF4-FFF2-40B4-BE49-F238E27FC236}">
                <a16:creationId xmlns:a16="http://schemas.microsoft.com/office/drawing/2014/main" id="{AA5545DE-5CD4-442E-BEC0-2B175A75D609}"/>
              </a:ext>
            </a:extLst>
          </p:cNvPr>
          <p:cNvGraphicFramePr>
            <a:graphicFrameLocks noGrp="1"/>
          </p:cNvGraphicFramePr>
          <p:nvPr>
            <p:ph idx="1"/>
            <p:extLst>
              <p:ext uri="{D42A27DB-BD31-4B8C-83A1-F6EECF244321}">
                <p14:modId xmlns:p14="http://schemas.microsoft.com/office/powerpoint/2010/main" val="1803157788"/>
              </p:ext>
            </p:extLst>
          </p:nvPr>
        </p:nvGraphicFramePr>
        <p:xfrm>
          <a:off x="5459413" y="642938"/>
          <a:ext cx="6089650" cy="55721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5015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9E94BB-5856-43E9-8656-5376EED77E23}"/>
              </a:ext>
            </a:extLst>
          </p:cNvPr>
          <p:cNvSpPr>
            <a:spLocks noGrp="1"/>
          </p:cNvSpPr>
          <p:nvPr>
            <p:ph type="title"/>
          </p:nvPr>
        </p:nvSpPr>
        <p:spPr>
          <a:xfrm>
            <a:off x="838200" y="811161"/>
            <a:ext cx="3335594" cy="5403370"/>
          </a:xfrm>
        </p:spPr>
        <p:txBody>
          <a:bodyPr>
            <a:normAutofit/>
          </a:bodyPr>
          <a:lstStyle/>
          <a:p>
            <a:r>
              <a:rPr lang="en-US" dirty="0">
                <a:solidFill>
                  <a:srgbClr val="FFFFFF"/>
                </a:solidFill>
              </a:rPr>
              <a:t>Workshop Engagement</a:t>
            </a:r>
            <a:br>
              <a:rPr lang="en-US" dirty="0">
                <a:solidFill>
                  <a:srgbClr val="FFFFFF"/>
                </a:solidFill>
              </a:rPr>
            </a:br>
            <a:br>
              <a:rPr lang="en-US" dirty="0">
                <a:solidFill>
                  <a:srgbClr val="FFFFFF"/>
                </a:solidFill>
              </a:rPr>
            </a:br>
            <a:r>
              <a:rPr lang="en-US" dirty="0">
                <a:solidFill>
                  <a:srgbClr val="FFFFFF"/>
                </a:solidFill>
              </a:rPr>
              <a:t>5 – stars: 21</a:t>
            </a:r>
            <a:br>
              <a:rPr lang="en-US" dirty="0">
                <a:solidFill>
                  <a:srgbClr val="FFFFFF"/>
                </a:solidFill>
              </a:rPr>
            </a:br>
            <a:r>
              <a:rPr lang="en-US" dirty="0">
                <a:solidFill>
                  <a:srgbClr val="FFFFFF"/>
                </a:solidFill>
              </a:rPr>
              <a:t>4 – stars: 11</a:t>
            </a:r>
            <a:br>
              <a:rPr lang="en-US" dirty="0">
                <a:solidFill>
                  <a:srgbClr val="FFFFFF"/>
                </a:solidFill>
              </a:rPr>
            </a:br>
            <a:r>
              <a:rPr lang="en-US" dirty="0">
                <a:solidFill>
                  <a:srgbClr val="FFFFFF"/>
                </a:solidFill>
              </a:rPr>
              <a:t>3 – stars: 2</a:t>
            </a:r>
            <a:br>
              <a:rPr lang="en-US" dirty="0">
                <a:solidFill>
                  <a:srgbClr val="FFFFFF"/>
                </a:solidFill>
              </a:rPr>
            </a:br>
            <a:r>
              <a:rPr lang="en-US" dirty="0">
                <a:solidFill>
                  <a:srgbClr val="FFFFFF"/>
                </a:solidFill>
              </a:rPr>
              <a:t>2 – stars: 2</a:t>
            </a:r>
          </a:p>
        </p:txBody>
      </p:sp>
      <p:sp>
        <p:nvSpPr>
          <p:cNvPr id="32" name="Rectangle 31">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7" name="Content Placeholder 11">
            <a:extLst>
              <a:ext uri="{FF2B5EF4-FFF2-40B4-BE49-F238E27FC236}">
                <a16:creationId xmlns:a16="http://schemas.microsoft.com/office/drawing/2014/main" id="{D787DBD9-66D9-45CE-B985-0CC4B7B4D5BA}"/>
              </a:ext>
            </a:extLst>
          </p:cNvPr>
          <p:cNvGraphicFramePr>
            <a:graphicFrameLocks noGrp="1"/>
          </p:cNvGraphicFramePr>
          <p:nvPr>
            <p:ph idx="1"/>
            <p:extLst>
              <p:ext uri="{D42A27DB-BD31-4B8C-83A1-F6EECF244321}">
                <p14:modId xmlns:p14="http://schemas.microsoft.com/office/powerpoint/2010/main" val="4018681562"/>
              </p:ext>
            </p:extLst>
          </p:nvPr>
        </p:nvGraphicFramePr>
        <p:xfrm>
          <a:off x="5459413" y="642938"/>
          <a:ext cx="6089650" cy="55721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89074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ABB14-C36F-414D-A82B-04EE5206788D}"/>
              </a:ext>
            </a:extLst>
          </p:cNvPr>
          <p:cNvSpPr>
            <a:spLocks noGrp="1"/>
          </p:cNvSpPr>
          <p:nvPr>
            <p:ph type="title"/>
          </p:nvPr>
        </p:nvSpPr>
        <p:spPr/>
        <p:txBody>
          <a:bodyPr/>
          <a:lstStyle/>
          <a:p>
            <a:r>
              <a:rPr lang="en-US" dirty="0"/>
              <a:t>Project timeline: Forming groups, discussing ideas, learning</a:t>
            </a:r>
          </a:p>
        </p:txBody>
      </p:sp>
      <p:graphicFrame>
        <p:nvGraphicFramePr>
          <p:cNvPr id="6" name="Content Placeholder 2">
            <a:extLst>
              <a:ext uri="{FF2B5EF4-FFF2-40B4-BE49-F238E27FC236}">
                <a16:creationId xmlns:a16="http://schemas.microsoft.com/office/drawing/2014/main" id="{DC779F54-52B3-194E-928C-E26E96EC0D1D}"/>
              </a:ext>
            </a:extLst>
          </p:cNvPr>
          <p:cNvGraphicFramePr>
            <a:graphicFrameLocks noGrp="1"/>
          </p:cNvGraphicFramePr>
          <p:nvPr>
            <p:ph idx="1"/>
            <p:extLst>
              <p:ext uri="{D42A27DB-BD31-4B8C-83A1-F6EECF244321}">
                <p14:modId xmlns:p14="http://schemas.microsoft.com/office/powerpoint/2010/main" val="1222935376"/>
              </p:ext>
            </p:extLst>
          </p:nvPr>
        </p:nvGraphicFramePr>
        <p:xfrm>
          <a:off x="379794" y="1618332"/>
          <a:ext cx="5871933" cy="50182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Content Placeholder 2">
            <a:extLst>
              <a:ext uri="{FF2B5EF4-FFF2-40B4-BE49-F238E27FC236}">
                <a16:creationId xmlns:a16="http://schemas.microsoft.com/office/drawing/2014/main" id="{8ABC1597-D6A2-5343-A1E3-322806CBE687}"/>
              </a:ext>
            </a:extLst>
          </p:cNvPr>
          <p:cNvGraphicFramePr>
            <a:graphicFrameLocks/>
          </p:cNvGraphicFramePr>
          <p:nvPr>
            <p:extLst>
              <p:ext uri="{D42A27DB-BD31-4B8C-83A1-F6EECF244321}">
                <p14:modId xmlns:p14="http://schemas.microsoft.com/office/powerpoint/2010/main" val="4200466891"/>
              </p:ext>
            </p:extLst>
          </p:nvPr>
        </p:nvGraphicFramePr>
        <p:xfrm>
          <a:off x="6251727" y="1474617"/>
          <a:ext cx="5871934" cy="530568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1886131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DA86552-69C8-4D34-8428-B5A3357BC25C}"/>
              </a:ext>
            </a:extLst>
          </p:cNvPr>
          <p:cNvSpPr>
            <a:spLocks noGrp="1"/>
          </p:cNvSpPr>
          <p:nvPr>
            <p:ph type="title"/>
          </p:nvPr>
        </p:nvSpPr>
        <p:spPr>
          <a:xfrm>
            <a:off x="838200" y="811161"/>
            <a:ext cx="3335594" cy="5403370"/>
          </a:xfrm>
        </p:spPr>
        <p:txBody>
          <a:bodyPr>
            <a:normAutofit/>
          </a:bodyPr>
          <a:lstStyle/>
          <a:p>
            <a:r>
              <a:rPr lang="en-US" dirty="0">
                <a:solidFill>
                  <a:srgbClr val="FFFFFF"/>
                </a:solidFill>
              </a:rPr>
              <a:t>Learned something new</a:t>
            </a:r>
            <a:br>
              <a:rPr lang="en-US" dirty="0">
                <a:solidFill>
                  <a:srgbClr val="FFFFFF"/>
                </a:solidFill>
              </a:rPr>
            </a:br>
            <a:br>
              <a:rPr lang="en-US" dirty="0">
                <a:solidFill>
                  <a:srgbClr val="FFFFFF"/>
                </a:solidFill>
              </a:rPr>
            </a:br>
            <a:r>
              <a:rPr lang="en-US" dirty="0">
                <a:solidFill>
                  <a:srgbClr val="FFFFFF"/>
                </a:solidFill>
              </a:rPr>
              <a:t>Yes: 35</a:t>
            </a:r>
            <a:br>
              <a:rPr lang="en-US" dirty="0">
                <a:solidFill>
                  <a:srgbClr val="FFFFFF"/>
                </a:solidFill>
              </a:rPr>
            </a:br>
            <a:r>
              <a:rPr lang="en-US" dirty="0">
                <a:solidFill>
                  <a:srgbClr val="FFFFFF"/>
                </a:solidFill>
              </a:rPr>
              <a:t>No: 1</a:t>
            </a:r>
          </a:p>
        </p:txBody>
      </p:sp>
      <p:sp>
        <p:nvSpPr>
          <p:cNvPr id="19" name="Rectangle 18">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4" name="Content Placeholder 7">
            <a:extLst>
              <a:ext uri="{FF2B5EF4-FFF2-40B4-BE49-F238E27FC236}">
                <a16:creationId xmlns:a16="http://schemas.microsoft.com/office/drawing/2014/main" id="{7D83554A-0105-42C8-93B9-33197BAFC525}"/>
              </a:ext>
            </a:extLst>
          </p:cNvPr>
          <p:cNvGraphicFramePr>
            <a:graphicFrameLocks noGrp="1"/>
          </p:cNvGraphicFramePr>
          <p:nvPr>
            <p:ph idx="1"/>
            <p:extLst>
              <p:ext uri="{D42A27DB-BD31-4B8C-83A1-F6EECF244321}">
                <p14:modId xmlns:p14="http://schemas.microsoft.com/office/powerpoint/2010/main" val="3067315829"/>
              </p:ext>
            </p:extLst>
          </p:nvPr>
        </p:nvGraphicFramePr>
        <p:xfrm>
          <a:off x="5459413" y="642938"/>
          <a:ext cx="6089650" cy="55721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15310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BB4ABE0-033C-4403-81DA-D8A78DF642D8}"/>
              </a:ext>
            </a:extLst>
          </p:cNvPr>
          <p:cNvSpPr>
            <a:spLocks noGrp="1"/>
          </p:cNvSpPr>
          <p:nvPr>
            <p:ph type="title"/>
          </p:nvPr>
        </p:nvSpPr>
        <p:spPr>
          <a:xfrm>
            <a:off x="838200" y="811161"/>
            <a:ext cx="3335594" cy="5403370"/>
          </a:xfrm>
        </p:spPr>
        <p:txBody>
          <a:bodyPr>
            <a:normAutofit/>
          </a:bodyPr>
          <a:lstStyle/>
          <a:p>
            <a:r>
              <a:rPr lang="en-US" dirty="0">
                <a:solidFill>
                  <a:srgbClr val="FFFFFF"/>
                </a:solidFill>
              </a:rPr>
              <a:t>Made more curious about programming and IT?</a:t>
            </a:r>
            <a:br>
              <a:rPr lang="en-US" dirty="0">
                <a:solidFill>
                  <a:srgbClr val="FFFFFF"/>
                </a:solidFill>
              </a:rPr>
            </a:br>
            <a:br>
              <a:rPr lang="en-US" dirty="0">
                <a:solidFill>
                  <a:srgbClr val="FFFFFF"/>
                </a:solidFill>
              </a:rPr>
            </a:br>
            <a:r>
              <a:rPr lang="en-US" dirty="0">
                <a:solidFill>
                  <a:srgbClr val="FFFFFF"/>
                </a:solidFill>
              </a:rPr>
              <a:t>Yes: 19</a:t>
            </a:r>
            <a:br>
              <a:rPr lang="en-US" dirty="0">
                <a:solidFill>
                  <a:srgbClr val="FFFFFF"/>
                </a:solidFill>
              </a:rPr>
            </a:br>
            <a:r>
              <a:rPr lang="en-US" dirty="0">
                <a:solidFill>
                  <a:srgbClr val="FFFFFF"/>
                </a:solidFill>
              </a:rPr>
              <a:t>No: 17</a:t>
            </a:r>
          </a:p>
        </p:txBody>
      </p:sp>
      <p:sp>
        <p:nvSpPr>
          <p:cNvPr id="19" name="Rectangle 18">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4" name="Content Placeholder 6">
            <a:extLst>
              <a:ext uri="{FF2B5EF4-FFF2-40B4-BE49-F238E27FC236}">
                <a16:creationId xmlns:a16="http://schemas.microsoft.com/office/drawing/2014/main" id="{56A726A8-D70E-44C7-9D59-1E3D531174C9}"/>
              </a:ext>
            </a:extLst>
          </p:cNvPr>
          <p:cNvGraphicFramePr>
            <a:graphicFrameLocks noGrp="1"/>
          </p:cNvGraphicFramePr>
          <p:nvPr>
            <p:ph idx="1"/>
            <p:extLst>
              <p:ext uri="{D42A27DB-BD31-4B8C-83A1-F6EECF244321}">
                <p14:modId xmlns:p14="http://schemas.microsoft.com/office/powerpoint/2010/main" val="1531549625"/>
              </p:ext>
            </p:extLst>
          </p:nvPr>
        </p:nvGraphicFramePr>
        <p:xfrm>
          <a:off x="5459413" y="642938"/>
          <a:ext cx="6089650" cy="55721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895381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214AA7-F028-4A0D-8698-61AEC754D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59834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7F20C1F-06DF-4BBE-B615-03FEBF8BA313}"/>
              </a:ext>
            </a:extLst>
          </p:cNvPr>
          <p:cNvSpPr>
            <a:spLocks noGrp="1"/>
          </p:cNvSpPr>
          <p:nvPr>
            <p:ph type="title"/>
          </p:nvPr>
        </p:nvSpPr>
        <p:spPr>
          <a:xfrm>
            <a:off x="1159933" y="995318"/>
            <a:ext cx="9872134" cy="1193968"/>
          </a:xfrm>
          <a:solidFill>
            <a:srgbClr val="FFFFFF"/>
          </a:solidFill>
          <a:ln w="38100">
            <a:solidFill>
              <a:srgbClr val="7F7F7F"/>
            </a:solidFill>
            <a:miter lim="800000"/>
          </a:ln>
        </p:spPr>
        <p:txBody>
          <a:bodyPr vert="horz" lIns="91440" tIns="45720" rIns="91440" bIns="45720" rtlCol="0" anchor="ctr">
            <a:normAutofit/>
          </a:bodyPr>
          <a:lstStyle/>
          <a:p>
            <a:pPr algn="ctr"/>
            <a:br>
              <a:rPr lang="en-US" sz="2500" kern="1200">
                <a:solidFill>
                  <a:srgbClr val="3F3F3F"/>
                </a:solidFill>
                <a:latin typeface="+mj-lt"/>
                <a:ea typeface="+mj-ea"/>
                <a:cs typeface="+mj-cs"/>
              </a:rPr>
            </a:br>
            <a:r>
              <a:rPr lang="en-US" sz="2500" kern="1200">
                <a:solidFill>
                  <a:srgbClr val="3F3F3F"/>
                </a:solidFill>
                <a:latin typeface="+mj-lt"/>
                <a:ea typeface="+mj-ea"/>
                <a:cs typeface="+mj-cs"/>
              </a:rPr>
              <a:t>“What did you like most about the workshop?”</a:t>
            </a:r>
            <a:br>
              <a:rPr lang="en-US" sz="2500" kern="1200">
                <a:solidFill>
                  <a:srgbClr val="3F3F3F"/>
                </a:solidFill>
                <a:latin typeface="+mj-lt"/>
                <a:ea typeface="+mj-ea"/>
                <a:cs typeface="+mj-cs"/>
              </a:rPr>
            </a:br>
            <a:endParaRPr lang="en-US" sz="2500" kern="1200">
              <a:solidFill>
                <a:srgbClr val="3F3F3F"/>
              </a:solidFill>
              <a:latin typeface="+mj-lt"/>
              <a:ea typeface="+mj-ea"/>
              <a:cs typeface="+mj-cs"/>
            </a:endParaRPr>
          </a:p>
        </p:txBody>
      </p:sp>
      <p:sp>
        <p:nvSpPr>
          <p:cNvPr id="3" name="Content Placeholder 2">
            <a:extLst>
              <a:ext uri="{FF2B5EF4-FFF2-40B4-BE49-F238E27FC236}">
                <a16:creationId xmlns:a16="http://schemas.microsoft.com/office/drawing/2014/main" id="{FA4E9E29-57C2-4114-8103-7B925501D7F1}"/>
              </a:ext>
            </a:extLst>
          </p:cNvPr>
          <p:cNvSpPr>
            <a:spLocks noGrp="1"/>
          </p:cNvSpPr>
          <p:nvPr>
            <p:ph idx="1"/>
          </p:nvPr>
        </p:nvSpPr>
        <p:spPr>
          <a:xfrm>
            <a:off x="1476915" y="2888250"/>
            <a:ext cx="4297351" cy="2959777"/>
          </a:xfrm>
        </p:spPr>
        <p:txBody>
          <a:bodyPr vert="horz" lIns="91440" tIns="45720" rIns="91440" bIns="45720" rtlCol="0" anchor="t">
            <a:normAutofit/>
          </a:bodyPr>
          <a:lstStyle/>
          <a:p>
            <a:pPr marL="0" indent="0">
              <a:buNone/>
            </a:pPr>
            <a:r>
              <a:rPr lang="en-US" sz="2200" dirty="0"/>
              <a:t>From the high ratings</a:t>
            </a:r>
          </a:p>
          <a:p>
            <a:r>
              <a:rPr lang="en-US" sz="2200" dirty="0"/>
              <a:t>“The game was super fun”</a:t>
            </a:r>
          </a:p>
          <a:p>
            <a:r>
              <a:rPr lang="en-US" sz="2200" dirty="0"/>
              <a:t>“Playing the game they created”</a:t>
            </a:r>
          </a:p>
          <a:p>
            <a:r>
              <a:rPr lang="en-US" sz="2200" dirty="0"/>
              <a:t>“The way they presented”</a:t>
            </a:r>
          </a:p>
          <a:p>
            <a:r>
              <a:rPr lang="en-US" sz="2200" dirty="0"/>
              <a:t>“The students themselves”</a:t>
            </a:r>
          </a:p>
          <a:p>
            <a:pPr marL="0"/>
            <a:endParaRPr lang="en-US" sz="2200" dirty="0"/>
          </a:p>
        </p:txBody>
      </p:sp>
      <p:cxnSp>
        <p:nvCxnSpPr>
          <p:cNvPr id="11" name="Straight Connector 10">
            <a:extLst>
              <a:ext uri="{FF2B5EF4-FFF2-40B4-BE49-F238E27FC236}">
                <a16:creationId xmlns:a16="http://schemas.microsoft.com/office/drawing/2014/main" id="{D6206FDC-2777-4D7F-AF9C-73413DA664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2888250"/>
            <a:ext cx="0" cy="2769135"/>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5B923CFF-662C-4AA8-AC53-42E0C8E21B90}"/>
              </a:ext>
            </a:extLst>
          </p:cNvPr>
          <p:cNvSpPr txBox="1">
            <a:spLocks/>
          </p:cNvSpPr>
          <p:nvPr/>
        </p:nvSpPr>
        <p:spPr>
          <a:xfrm>
            <a:off x="6417731" y="2888250"/>
            <a:ext cx="4292594" cy="295977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t>From the low ratings</a:t>
            </a:r>
          </a:p>
          <a:p>
            <a:r>
              <a:rPr lang="en-US" sz="2200" dirty="0"/>
              <a:t>“Seeing that coding isn’t as difficult as it looks”</a:t>
            </a:r>
          </a:p>
          <a:p>
            <a:r>
              <a:rPr lang="en-US" sz="2200" dirty="0"/>
              <a:t>“Four player game”</a:t>
            </a:r>
          </a:p>
          <a:p>
            <a:endParaRPr lang="en-US" sz="2200" dirty="0"/>
          </a:p>
        </p:txBody>
      </p:sp>
    </p:spTree>
    <p:extLst>
      <p:ext uri="{BB962C8B-B14F-4D97-AF65-F5344CB8AC3E}">
        <p14:creationId xmlns:p14="http://schemas.microsoft.com/office/powerpoint/2010/main" val="2830226343"/>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E214AA7-F028-4A0D-8698-61AEC754D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59834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7E00C73-E88D-4D7B-B7C0-491E5347E727}"/>
              </a:ext>
            </a:extLst>
          </p:cNvPr>
          <p:cNvSpPr>
            <a:spLocks noGrp="1"/>
          </p:cNvSpPr>
          <p:nvPr>
            <p:ph type="title"/>
          </p:nvPr>
        </p:nvSpPr>
        <p:spPr>
          <a:xfrm>
            <a:off x="1159933" y="995318"/>
            <a:ext cx="9872134" cy="1193968"/>
          </a:xfrm>
          <a:solidFill>
            <a:srgbClr val="FFFFFF"/>
          </a:solidFill>
          <a:ln w="38100">
            <a:solidFill>
              <a:srgbClr val="7F7F7F"/>
            </a:solidFill>
            <a:miter lim="800000"/>
          </a:ln>
        </p:spPr>
        <p:txBody>
          <a:bodyPr vert="horz" lIns="91440" tIns="45720" rIns="91440" bIns="45720" rtlCol="0" anchor="ctr">
            <a:normAutofit/>
          </a:bodyPr>
          <a:lstStyle/>
          <a:p>
            <a:pPr algn="ctr"/>
            <a:r>
              <a:rPr lang="en-US" sz="3600" kern="1200" dirty="0">
                <a:solidFill>
                  <a:srgbClr val="3F3F3F"/>
                </a:solidFill>
                <a:latin typeface="+mj-lt"/>
                <a:ea typeface="+mj-ea"/>
                <a:cs typeface="+mj-cs"/>
              </a:rPr>
              <a:t>“Are there any changes you would recommend to improve the workshop?”</a:t>
            </a:r>
          </a:p>
        </p:txBody>
      </p:sp>
      <p:sp>
        <p:nvSpPr>
          <p:cNvPr id="4" name="Content Placeholder 2">
            <a:extLst>
              <a:ext uri="{FF2B5EF4-FFF2-40B4-BE49-F238E27FC236}">
                <a16:creationId xmlns:a16="http://schemas.microsoft.com/office/drawing/2014/main" id="{50ECFDD9-E1DF-4FD4-8412-E2042AA0140C}"/>
              </a:ext>
            </a:extLst>
          </p:cNvPr>
          <p:cNvSpPr>
            <a:spLocks noGrp="1"/>
          </p:cNvSpPr>
          <p:nvPr>
            <p:ph idx="1"/>
          </p:nvPr>
        </p:nvSpPr>
        <p:spPr>
          <a:xfrm>
            <a:off x="1476915" y="2888250"/>
            <a:ext cx="4297351" cy="2959777"/>
          </a:xfrm>
        </p:spPr>
        <p:txBody>
          <a:bodyPr vert="horz" lIns="91440" tIns="45720" rIns="91440" bIns="45720" rtlCol="0" anchor="t">
            <a:noAutofit/>
          </a:bodyPr>
          <a:lstStyle/>
          <a:p>
            <a:pPr marL="0" indent="0">
              <a:buNone/>
            </a:pPr>
            <a:r>
              <a:rPr lang="en-US" sz="2200" dirty="0"/>
              <a:t>From the high ratings</a:t>
            </a:r>
          </a:p>
          <a:p>
            <a:r>
              <a:rPr lang="en-US" sz="2200" dirty="0"/>
              <a:t>“None at all, just not a timeline”</a:t>
            </a:r>
          </a:p>
          <a:p>
            <a:r>
              <a:rPr lang="en-US" sz="2200" dirty="0"/>
              <a:t>“No! Nothing”</a:t>
            </a:r>
          </a:p>
          <a:p>
            <a:r>
              <a:rPr lang="en-US" sz="2200" dirty="0"/>
              <a:t>“Recommend them to go a bit slower when explaining and walking us through the coding process”</a:t>
            </a:r>
          </a:p>
          <a:p>
            <a:r>
              <a:rPr lang="en-US" sz="2200" dirty="0"/>
              <a:t>“More time playing the game and making your own changes. ”</a:t>
            </a:r>
          </a:p>
          <a:p>
            <a:pPr marL="0" indent="0">
              <a:buNone/>
            </a:pPr>
            <a:endParaRPr lang="en-US" sz="2200" dirty="0"/>
          </a:p>
          <a:p>
            <a:pPr marL="0"/>
            <a:endParaRPr lang="en-US" sz="2200" dirty="0"/>
          </a:p>
        </p:txBody>
      </p:sp>
      <p:cxnSp>
        <p:nvCxnSpPr>
          <p:cNvPr id="12" name="Straight Connector 11">
            <a:extLst>
              <a:ext uri="{FF2B5EF4-FFF2-40B4-BE49-F238E27FC236}">
                <a16:creationId xmlns:a16="http://schemas.microsoft.com/office/drawing/2014/main" id="{D6206FDC-2777-4D7F-AF9C-73413DA664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2888250"/>
            <a:ext cx="0" cy="2769135"/>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E874D1A2-0277-4EE6-B08F-CEA18A81D417}"/>
              </a:ext>
            </a:extLst>
          </p:cNvPr>
          <p:cNvSpPr txBox="1">
            <a:spLocks/>
          </p:cNvSpPr>
          <p:nvPr/>
        </p:nvSpPr>
        <p:spPr>
          <a:xfrm>
            <a:off x="6417731" y="2888250"/>
            <a:ext cx="4292594" cy="295977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t>From the low ratings</a:t>
            </a:r>
          </a:p>
          <a:p>
            <a:r>
              <a:rPr lang="en-US" sz="2200" dirty="0"/>
              <a:t>“More time or to move faster. Maybe have a file with the code already written in it for the example so that it could be copied.”</a:t>
            </a:r>
          </a:p>
          <a:p>
            <a:r>
              <a:rPr lang="en-US" sz="2200" dirty="0"/>
              <a:t>“Less information”</a:t>
            </a:r>
          </a:p>
          <a:p>
            <a:r>
              <a:rPr lang="en-US" sz="2200" dirty="0"/>
              <a:t>“Wish they were more prepared when it came to presenting”</a:t>
            </a:r>
          </a:p>
          <a:p>
            <a:r>
              <a:rPr lang="en-US" sz="2200" dirty="0"/>
              <a:t>“Slow down a little bit”</a:t>
            </a:r>
          </a:p>
        </p:txBody>
      </p:sp>
    </p:spTree>
    <p:extLst>
      <p:ext uri="{BB962C8B-B14F-4D97-AF65-F5344CB8AC3E}">
        <p14:creationId xmlns:p14="http://schemas.microsoft.com/office/powerpoint/2010/main" val="2237666869"/>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4839C63-5C1D-40B8-B496-F6FDD55119F8}"/>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Lessons Learned</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754770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42060-521D-DA42-B3C3-E082F017A0D0}"/>
              </a:ext>
            </a:extLst>
          </p:cNvPr>
          <p:cNvSpPr>
            <a:spLocks noGrp="1"/>
          </p:cNvSpPr>
          <p:nvPr>
            <p:ph type="title"/>
          </p:nvPr>
        </p:nvSpPr>
        <p:spPr/>
        <p:txBody>
          <a:bodyPr/>
          <a:lstStyle/>
          <a:p>
            <a:r>
              <a:rPr lang="en-US" dirty="0"/>
              <a:t>The TAP Expo, Fixing a broken game</a:t>
            </a:r>
          </a:p>
        </p:txBody>
      </p:sp>
      <p:graphicFrame>
        <p:nvGraphicFramePr>
          <p:cNvPr id="5" name="Content Placeholder 2">
            <a:extLst>
              <a:ext uri="{FF2B5EF4-FFF2-40B4-BE49-F238E27FC236}">
                <a16:creationId xmlns:a16="http://schemas.microsoft.com/office/drawing/2014/main" id="{1F7F5C21-8248-D74E-B5A0-C3A4F87D648A}"/>
              </a:ext>
            </a:extLst>
          </p:cNvPr>
          <p:cNvGraphicFramePr>
            <a:graphicFrameLocks noGrp="1"/>
          </p:cNvGraphicFramePr>
          <p:nvPr>
            <p:ph idx="1"/>
            <p:extLst>
              <p:ext uri="{D42A27DB-BD31-4B8C-83A1-F6EECF244321}">
                <p14:modId xmlns:p14="http://schemas.microsoft.com/office/powerpoint/2010/main" val="317769998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3184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B011-0B7A-B644-9A94-62B84318E26F}"/>
              </a:ext>
            </a:extLst>
          </p:cNvPr>
          <p:cNvSpPr>
            <a:spLocks noGrp="1"/>
          </p:cNvSpPr>
          <p:nvPr>
            <p:ph type="title"/>
          </p:nvPr>
        </p:nvSpPr>
        <p:spPr>
          <a:xfrm>
            <a:off x="609601" y="4385066"/>
            <a:ext cx="10923638" cy="1317643"/>
          </a:xfrm>
        </p:spPr>
        <p:txBody>
          <a:bodyPr vert="horz" lIns="91440" tIns="45720" rIns="91440" bIns="45720" rtlCol="0" anchor="b">
            <a:normAutofit/>
          </a:bodyPr>
          <a:lstStyle/>
          <a:p>
            <a:r>
              <a:rPr lang="en-US" sz="6000" kern="1200">
                <a:solidFill>
                  <a:schemeClr val="tx1"/>
                </a:solidFill>
                <a:latin typeface="+mj-lt"/>
                <a:ea typeface="+mj-ea"/>
                <a:cs typeface="+mj-cs"/>
              </a:rPr>
              <a:t>TAP EXPO</a:t>
            </a:r>
          </a:p>
        </p:txBody>
      </p:sp>
      <p:sp>
        <p:nvSpPr>
          <p:cNvPr id="3" name="Content Placeholder 2">
            <a:extLst>
              <a:ext uri="{FF2B5EF4-FFF2-40B4-BE49-F238E27FC236}">
                <a16:creationId xmlns:a16="http://schemas.microsoft.com/office/drawing/2014/main" id="{0D6148E9-A0BB-844C-8F1D-C02DDAC9014D}"/>
              </a:ext>
            </a:extLst>
          </p:cNvPr>
          <p:cNvSpPr>
            <a:spLocks noGrp="1"/>
          </p:cNvSpPr>
          <p:nvPr>
            <p:ph idx="1"/>
          </p:nvPr>
        </p:nvSpPr>
        <p:spPr>
          <a:xfrm>
            <a:off x="609600" y="5702709"/>
            <a:ext cx="10923638" cy="521109"/>
          </a:xfrm>
        </p:spPr>
        <p:txBody>
          <a:bodyPr vert="horz" lIns="91440" tIns="45720" rIns="91440" bIns="45720" rtlCol="0">
            <a:normAutofit/>
          </a:bodyPr>
          <a:lstStyle/>
          <a:p>
            <a:pPr marL="0" indent="0">
              <a:buNone/>
            </a:pPr>
            <a:r>
              <a:rPr lang="en-US" sz="2400" kern="1200">
                <a:solidFill>
                  <a:schemeClr val="tx1"/>
                </a:solidFill>
                <a:latin typeface="+mn-lt"/>
                <a:ea typeface="+mn-ea"/>
                <a:cs typeface="+mn-cs"/>
              </a:rPr>
              <a:t> </a:t>
            </a:r>
          </a:p>
        </p:txBody>
      </p:sp>
      <p:pic>
        <p:nvPicPr>
          <p:cNvPr id="5" name="A4D55488-1A62-49B3-8A5A-BFCB83528C52" descr="Image">
            <a:extLst>
              <a:ext uri="{FF2B5EF4-FFF2-40B4-BE49-F238E27FC236}">
                <a16:creationId xmlns:a16="http://schemas.microsoft.com/office/drawing/2014/main" id="{AB70906B-A196-48F2-8FE1-0B4B93BDAC41}"/>
              </a:ext>
            </a:extLst>
          </p:cNvPr>
          <p:cNvPicPr/>
          <p:nvPr/>
        </p:nvPicPr>
        <p:blipFill rotWithShape="1">
          <a:blip r:embed="rId2" r:link="rId3">
            <a:extLst>
              <a:ext uri="{28A0092B-C50C-407E-A947-70E740481C1C}">
                <a14:useLocalDpi xmlns:a14="http://schemas.microsoft.com/office/drawing/2010/main" val="0"/>
              </a:ext>
            </a:extLst>
          </a:blip>
          <a:srcRect t="6987"/>
          <a:stretch>
            <a:fillRect/>
          </a:stretch>
        </p:blipFill>
        <p:spPr bwMode="auto">
          <a:xfrm>
            <a:off x="20" y="10"/>
            <a:ext cx="6095974" cy="4252522"/>
          </a:xfrm>
          <a:prstGeom prst="rect">
            <a:avLst/>
          </a:prstGeom>
          <a:noFill/>
        </p:spPr>
      </p:pic>
      <p:pic>
        <p:nvPicPr>
          <p:cNvPr id="4" name="D78C9486-30D7-4694-A57C-741861ACE68E" descr="Image">
            <a:extLst>
              <a:ext uri="{FF2B5EF4-FFF2-40B4-BE49-F238E27FC236}">
                <a16:creationId xmlns:a16="http://schemas.microsoft.com/office/drawing/2014/main" id="{8A8FC917-866C-4813-86AC-BCE228AD1A66}"/>
              </a:ext>
            </a:extLst>
          </p:cNvPr>
          <p:cNvPicPr/>
          <p:nvPr/>
        </p:nvPicPr>
        <p:blipFill rotWithShape="1">
          <a:blip r:embed="rId4" r:link="rId5">
            <a:extLst>
              <a:ext uri="{28A0092B-C50C-407E-A947-70E740481C1C}">
                <a14:useLocalDpi xmlns:a14="http://schemas.microsoft.com/office/drawing/2010/main" val="0"/>
              </a:ext>
            </a:extLst>
          </a:blip>
          <a:srcRect t="6973"/>
          <a:stretch>
            <a:fillRect/>
          </a:stretch>
        </p:blipFill>
        <p:spPr bwMode="auto">
          <a:xfrm>
            <a:off x="6095999" y="-681"/>
            <a:ext cx="6096001" cy="4253215"/>
          </a:xfrm>
          <a:prstGeom prst="rect">
            <a:avLst/>
          </a:prstGeom>
          <a:noFill/>
        </p:spPr>
      </p:pic>
      <p:cxnSp>
        <p:nvCxnSpPr>
          <p:cNvPr id="32" name="Straight Connector 25">
            <a:extLst>
              <a:ext uri="{FF2B5EF4-FFF2-40B4-BE49-F238E27FC236}">
                <a16:creationId xmlns:a16="http://schemas.microsoft.com/office/drawing/2014/main" id="{EBAD6A72-88E8-42F7-88B9-CAF744536B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27">
            <a:extLst>
              <a:ext uri="{FF2B5EF4-FFF2-40B4-BE49-F238E27FC236}">
                <a16:creationId xmlns:a16="http://schemas.microsoft.com/office/drawing/2014/main" id="{C800968E-0A99-46C4-A9B2-6A63AC66F4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 y="4242136"/>
            <a:ext cx="12192002"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885603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6" name="Content Placeholder 2">
            <a:extLst>
              <a:ext uri="{FF2B5EF4-FFF2-40B4-BE49-F238E27FC236}">
                <a16:creationId xmlns:a16="http://schemas.microsoft.com/office/drawing/2014/main" id="{EF30F7B4-8CE4-44E1-B748-678CD28D26CA}"/>
              </a:ext>
            </a:extLst>
          </p:cNvPr>
          <p:cNvGraphicFramePr/>
          <p:nvPr>
            <p:extLst>
              <p:ext uri="{D42A27DB-BD31-4B8C-83A1-F6EECF244321}">
                <p14:modId xmlns:p14="http://schemas.microsoft.com/office/powerpoint/2010/main" val="127108155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itle 1">
            <a:extLst>
              <a:ext uri="{FF2B5EF4-FFF2-40B4-BE49-F238E27FC236}">
                <a16:creationId xmlns:a16="http://schemas.microsoft.com/office/drawing/2014/main" id="{B0494501-1285-47C8-8594-549951EE1F00}"/>
              </a:ext>
            </a:extLst>
          </p:cNvPr>
          <p:cNvSpPr>
            <a:spLocks noGrp="1"/>
          </p:cNvSpPr>
          <p:nvPr>
            <p:ph type="title"/>
          </p:nvPr>
        </p:nvSpPr>
        <p:spPr>
          <a:xfrm>
            <a:off x="838200" y="365125"/>
            <a:ext cx="10515600" cy="1325563"/>
          </a:xfrm>
        </p:spPr>
        <p:txBody>
          <a:bodyPr/>
          <a:lstStyle/>
          <a:p>
            <a:r>
              <a:rPr lang="en-US" dirty="0"/>
              <a:t>Atlanta Science Festival, a new control system, and finding success</a:t>
            </a:r>
          </a:p>
        </p:txBody>
      </p:sp>
    </p:spTree>
    <p:extLst>
      <p:ext uri="{BB962C8B-B14F-4D97-AF65-F5344CB8AC3E}">
        <p14:creationId xmlns:p14="http://schemas.microsoft.com/office/powerpoint/2010/main" val="1108032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B011-0B7A-B644-9A94-62B84318E26F}"/>
              </a:ext>
            </a:extLst>
          </p:cNvPr>
          <p:cNvSpPr>
            <a:spLocks noGrp="1"/>
          </p:cNvSpPr>
          <p:nvPr>
            <p:ph type="title"/>
          </p:nvPr>
        </p:nvSpPr>
        <p:spPr>
          <a:xfrm>
            <a:off x="609601" y="4385066"/>
            <a:ext cx="10923638" cy="1317643"/>
          </a:xfrm>
        </p:spPr>
        <p:txBody>
          <a:bodyPr vert="horz" lIns="91440" tIns="45720" rIns="91440" bIns="45720" rtlCol="0" anchor="b">
            <a:normAutofit/>
          </a:bodyPr>
          <a:lstStyle/>
          <a:p>
            <a:r>
              <a:rPr lang="en-US" sz="6000" kern="1200" dirty="0">
                <a:solidFill>
                  <a:schemeClr val="tx1"/>
                </a:solidFill>
                <a:latin typeface="+mj-lt"/>
                <a:ea typeface="+mj-ea"/>
                <a:cs typeface="+mj-cs"/>
              </a:rPr>
              <a:t>ATLANTA SCIENCE FESTIVAL</a:t>
            </a:r>
          </a:p>
        </p:txBody>
      </p:sp>
      <p:sp>
        <p:nvSpPr>
          <p:cNvPr id="3" name="Content Placeholder 2">
            <a:extLst>
              <a:ext uri="{FF2B5EF4-FFF2-40B4-BE49-F238E27FC236}">
                <a16:creationId xmlns:a16="http://schemas.microsoft.com/office/drawing/2014/main" id="{0D6148E9-A0BB-844C-8F1D-C02DDAC9014D}"/>
              </a:ext>
            </a:extLst>
          </p:cNvPr>
          <p:cNvSpPr>
            <a:spLocks noGrp="1"/>
          </p:cNvSpPr>
          <p:nvPr>
            <p:ph idx="1"/>
          </p:nvPr>
        </p:nvSpPr>
        <p:spPr>
          <a:xfrm>
            <a:off x="609600" y="5702709"/>
            <a:ext cx="10923638" cy="521109"/>
          </a:xfrm>
        </p:spPr>
        <p:txBody>
          <a:bodyPr vert="horz" lIns="91440" tIns="45720" rIns="91440" bIns="45720" rtlCol="0">
            <a:normAutofit/>
          </a:bodyPr>
          <a:lstStyle/>
          <a:p>
            <a:pPr marL="0" indent="0">
              <a:buNone/>
            </a:pPr>
            <a:r>
              <a:rPr lang="en-US" sz="2400" kern="1200">
                <a:solidFill>
                  <a:schemeClr val="tx1"/>
                </a:solidFill>
                <a:latin typeface="+mn-lt"/>
                <a:ea typeface="+mn-ea"/>
                <a:cs typeface="+mn-cs"/>
              </a:rPr>
              <a:t> </a:t>
            </a:r>
          </a:p>
        </p:txBody>
      </p:sp>
      <p:pic>
        <p:nvPicPr>
          <p:cNvPr id="8" name="F7BC46C7-9FC1-4256-866F-21498F4F0F59" descr="Image">
            <a:extLst>
              <a:ext uri="{FF2B5EF4-FFF2-40B4-BE49-F238E27FC236}">
                <a16:creationId xmlns:a16="http://schemas.microsoft.com/office/drawing/2014/main" id="{F6AF84A2-5E42-4170-82A7-BF8E4ADF50DB}"/>
              </a:ext>
            </a:extLst>
          </p:cNvPr>
          <p:cNvPicPr/>
          <p:nvPr/>
        </p:nvPicPr>
        <p:blipFill rotWithShape="1">
          <a:blip r:embed="rId2" r:link="rId3">
            <a:extLst>
              <a:ext uri="{28A0092B-C50C-407E-A947-70E740481C1C}">
                <a14:useLocalDpi xmlns:a14="http://schemas.microsoft.com/office/drawing/2010/main" val="0"/>
              </a:ext>
            </a:extLst>
          </a:blip>
          <a:srcRect t="6987"/>
          <a:stretch>
            <a:fillRect/>
          </a:stretch>
        </p:blipFill>
        <p:spPr bwMode="auto">
          <a:xfrm>
            <a:off x="20" y="10"/>
            <a:ext cx="6095974" cy="4252522"/>
          </a:xfrm>
          <a:prstGeom prst="rect">
            <a:avLst/>
          </a:prstGeom>
          <a:noFill/>
        </p:spPr>
      </p:pic>
      <p:pic>
        <p:nvPicPr>
          <p:cNvPr id="9" name="04AF4CEA-E5C5-42AF-B80A-7B02052291B2" descr="Image">
            <a:extLst>
              <a:ext uri="{FF2B5EF4-FFF2-40B4-BE49-F238E27FC236}">
                <a16:creationId xmlns:a16="http://schemas.microsoft.com/office/drawing/2014/main" id="{1C772213-C9FD-43B7-B613-873F74A05595}"/>
              </a:ext>
            </a:extLst>
          </p:cNvPr>
          <p:cNvPicPr/>
          <p:nvPr/>
        </p:nvPicPr>
        <p:blipFill rotWithShape="1">
          <a:blip r:embed="rId4" r:link="rId5">
            <a:extLst>
              <a:ext uri="{28A0092B-C50C-407E-A947-70E740481C1C}">
                <a14:useLocalDpi xmlns:a14="http://schemas.microsoft.com/office/drawing/2010/main" val="0"/>
              </a:ext>
            </a:extLst>
          </a:blip>
          <a:srcRect b="6973"/>
          <a:stretch>
            <a:fillRect/>
          </a:stretch>
        </p:blipFill>
        <p:spPr bwMode="auto">
          <a:xfrm>
            <a:off x="6095999" y="-681"/>
            <a:ext cx="6096001" cy="4253215"/>
          </a:xfrm>
          <a:prstGeom prst="rect">
            <a:avLst/>
          </a:prstGeom>
          <a:noFill/>
        </p:spPr>
      </p:pic>
      <p:cxnSp>
        <p:nvCxnSpPr>
          <p:cNvPr id="14" name="Straight Connector 13">
            <a:extLst>
              <a:ext uri="{FF2B5EF4-FFF2-40B4-BE49-F238E27FC236}">
                <a16:creationId xmlns:a16="http://schemas.microsoft.com/office/drawing/2014/main" id="{EBAD6A72-88E8-42F7-88B9-CAF744536B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800968E-0A99-46C4-A9B2-6A63AC66F4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 y="4242136"/>
            <a:ext cx="12192002"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7218539"/>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946C7-AF8D-2040-9A43-2A91421A2FBC}"/>
              </a:ext>
            </a:extLst>
          </p:cNvPr>
          <p:cNvSpPr>
            <a:spLocks noGrp="1"/>
          </p:cNvSpPr>
          <p:nvPr>
            <p:ph type="title"/>
          </p:nvPr>
        </p:nvSpPr>
        <p:spPr>
          <a:xfrm>
            <a:off x="609601" y="4385066"/>
            <a:ext cx="10923638" cy="1317643"/>
          </a:xfrm>
        </p:spPr>
        <p:txBody>
          <a:bodyPr vert="horz" lIns="91440" tIns="45720" rIns="91440" bIns="45720" rtlCol="0" anchor="b">
            <a:normAutofit/>
          </a:bodyPr>
          <a:lstStyle/>
          <a:p>
            <a:r>
              <a:rPr lang="en-US" sz="6000" kern="1200">
                <a:solidFill>
                  <a:schemeClr val="tx1"/>
                </a:solidFill>
                <a:latin typeface="+mj-lt"/>
                <a:ea typeface="+mj-ea"/>
                <a:cs typeface="+mj-cs"/>
              </a:rPr>
              <a:t>STARS Event</a:t>
            </a:r>
          </a:p>
        </p:txBody>
      </p:sp>
      <p:pic>
        <p:nvPicPr>
          <p:cNvPr id="4" name="6A1A678B-DA2C-41B1-930C-C8D9A4A8F410" descr="Image">
            <a:extLst>
              <a:ext uri="{FF2B5EF4-FFF2-40B4-BE49-F238E27FC236}">
                <a16:creationId xmlns:a16="http://schemas.microsoft.com/office/drawing/2014/main" id="{B97B899F-BA62-46AD-BA3C-D4680EF5052A}"/>
              </a:ext>
            </a:extLst>
          </p:cNvPr>
          <p:cNvPicPr/>
          <p:nvPr/>
        </p:nvPicPr>
        <p:blipFill rotWithShape="1">
          <a:blip r:embed="rId2" r:link="rId3">
            <a:extLst>
              <a:ext uri="{28A0092B-C50C-407E-A947-70E740481C1C}">
                <a14:useLocalDpi xmlns:a14="http://schemas.microsoft.com/office/drawing/2010/main" val="0"/>
              </a:ext>
            </a:extLst>
          </a:blip>
          <a:srcRect t="3114" b="3874"/>
          <a:stretch>
            <a:fillRect/>
          </a:stretch>
        </p:blipFill>
        <p:spPr bwMode="auto">
          <a:xfrm>
            <a:off x="20" y="10"/>
            <a:ext cx="6095974" cy="4252522"/>
          </a:xfrm>
          <a:prstGeom prst="rect">
            <a:avLst/>
          </a:prstGeom>
          <a:noFill/>
        </p:spPr>
      </p:pic>
      <p:pic>
        <p:nvPicPr>
          <p:cNvPr id="5" name="067DB90D-C4D1-407A-A6AE-0A0560D05F95" descr="Image">
            <a:extLst>
              <a:ext uri="{FF2B5EF4-FFF2-40B4-BE49-F238E27FC236}">
                <a16:creationId xmlns:a16="http://schemas.microsoft.com/office/drawing/2014/main" id="{149D389C-C3C4-41DF-A662-D2896CCE3879}"/>
              </a:ext>
            </a:extLst>
          </p:cNvPr>
          <p:cNvPicPr/>
          <p:nvPr/>
        </p:nvPicPr>
        <p:blipFill rotWithShape="1">
          <a:blip r:embed="rId4" r:link="rId5">
            <a:extLst>
              <a:ext uri="{28A0092B-C50C-407E-A947-70E740481C1C}">
                <a14:useLocalDpi xmlns:a14="http://schemas.microsoft.com/office/drawing/2010/main" val="0"/>
              </a:ext>
            </a:extLst>
          </a:blip>
          <a:srcRect t="4441" b="2531"/>
          <a:stretch>
            <a:fillRect/>
          </a:stretch>
        </p:blipFill>
        <p:spPr bwMode="auto">
          <a:xfrm>
            <a:off x="6095999" y="-681"/>
            <a:ext cx="6096001" cy="4253215"/>
          </a:xfrm>
          <a:prstGeom prst="rect">
            <a:avLst/>
          </a:prstGeom>
          <a:noFill/>
        </p:spPr>
      </p:pic>
      <p:cxnSp>
        <p:nvCxnSpPr>
          <p:cNvPr id="10" name="Straight Connector 9">
            <a:extLst>
              <a:ext uri="{FF2B5EF4-FFF2-40B4-BE49-F238E27FC236}">
                <a16:creationId xmlns:a16="http://schemas.microsoft.com/office/drawing/2014/main" id="{EBAD6A72-88E8-42F7-88B9-CAF744536B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00968E-0A99-46C4-A9B2-6A63AC66F4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 y="4242136"/>
            <a:ext cx="12192002"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4319460"/>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9B44A-9B5F-4FF7-ADCB-9F8A1B3BDDB6}"/>
              </a:ext>
            </a:extLst>
          </p:cNvPr>
          <p:cNvSpPr>
            <a:spLocks noGrp="1"/>
          </p:cNvSpPr>
          <p:nvPr>
            <p:ph type="title"/>
          </p:nvPr>
        </p:nvSpPr>
        <p:spPr>
          <a:xfrm>
            <a:off x="456424" y="2590698"/>
            <a:ext cx="3651467" cy="1676603"/>
          </a:xfrm>
        </p:spPr>
        <p:txBody>
          <a:bodyPr>
            <a:normAutofit/>
          </a:bodyPr>
          <a:lstStyle/>
          <a:p>
            <a:r>
              <a:rPr lang="en-US"/>
              <a:t>Super Saturday Series (S3)</a:t>
            </a:r>
            <a:endParaRPr lang="en-US" dirty="0"/>
          </a:p>
        </p:txBody>
      </p:sp>
      <p:pic>
        <p:nvPicPr>
          <p:cNvPr id="7" name="Content Placeholder 4">
            <a:extLst>
              <a:ext uri="{FF2B5EF4-FFF2-40B4-BE49-F238E27FC236}">
                <a16:creationId xmlns:a16="http://schemas.microsoft.com/office/drawing/2014/main" id="{8C5696E9-8507-44A6-8AB0-269986611C91}"/>
              </a:ext>
            </a:extLst>
          </p:cNvPr>
          <p:cNvPicPr>
            <a:picLocks noChangeAspect="1"/>
          </p:cNvPicPr>
          <p:nvPr/>
        </p:nvPicPr>
        <p:blipFill rotWithShape="1">
          <a:blip r:embed="rId2">
            <a:extLst>
              <a:ext uri="{28A0092B-C50C-407E-A947-70E740481C1C}">
                <a14:useLocalDpi xmlns:a14="http://schemas.microsoft.com/office/drawing/2010/main" val="0"/>
              </a:ext>
            </a:extLst>
          </a:blip>
          <a:srcRect l="8699" r="8701"/>
          <a:stretch/>
        </p:blipFill>
        <p:spPr>
          <a:xfrm>
            <a:off x="4639056" y="10"/>
            <a:ext cx="7552944" cy="6857990"/>
          </a:xfrm>
          <a:prstGeom prst="rect">
            <a:avLst/>
          </a:prstGeom>
          <a:effectLst/>
        </p:spPr>
      </p:pic>
    </p:spTree>
    <p:extLst>
      <p:ext uri="{BB962C8B-B14F-4D97-AF65-F5344CB8AC3E}">
        <p14:creationId xmlns:p14="http://schemas.microsoft.com/office/powerpoint/2010/main" val="31487360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Words>939</Words>
  <Application>Microsoft Office PowerPoint</Application>
  <PresentationFormat>Widescreen</PresentationFormat>
  <Paragraphs>138</Paragraphs>
  <Slides>34</Slides>
  <Notes>0</Notes>
  <HiddenSlides>0</HiddenSlides>
  <MMClips>1</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PowerPoint Presentation</vt:lpstr>
      <vt:lpstr>What is the Technology Ambassadors Program (TAP)?</vt:lpstr>
      <vt:lpstr>Project timeline: Forming groups, discussing ideas, learning</vt:lpstr>
      <vt:lpstr>The TAP Expo, Fixing a broken game</vt:lpstr>
      <vt:lpstr>TAP EXPO</vt:lpstr>
      <vt:lpstr>Atlanta Science Festival, a new control system, and finding success</vt:lpstr>
      <vt:lpstr>ATLANTA SCIENCE FESTIVAL</vt:lpstr>
      <vt:lpstr>STARS Event</vt:lpstr>
      <vt:lpstr>Super Saturday Series (S3)</vt:lpstr>
      <vt:lpstr>PowerPoint Presentation</vt:lpstr>
      <vt:lpstr>Technologies</vt:lpstr>
      <vt:lpstr>Technologies</vt:lpstr>
      <vt:lpstr>Visual Studio IDE</vt:lpstr>
      <vt:lpstr>C#</vt:lpstr>
      <vt:lpstr>GitHub</vt:lpstr>
      <vt:lpstr>Prefabs and Components</vt:lpstr>
      <vt:lpstr>Gameplay</vt:lpstr>
      <vt:lpstr>Workshop Tutorials</vt:lpstr>
      <vt:lpstr>Introducing Digital Media and ITEC 1001 classes to Unity and Coding</vt:lpstr>
      <vt:lpstr>First Tutorial</vt:lpstr>
      <vt:lpstr>Ruby’s code (movement)</vt:lpstr>
      <vt:lpstr>Second Tutorial</vt:lpstr>
      <vt:lpstr>Plane, background, a couple sharp rocks</vt:lpstr>
      <vt:lpstr>PowerPoint Presentation</vt:lpstr>
      <vt:lpstr>Player.cs / Obstacle.cs</vt:lpstr>
      <vt:lpstr>Workshop Ratings and Feedback</vt:lpstr>
      <vt:lpstr>Demographics</vt:lpstr>
      <vt:lpstr>Overall Experience  5 – stars: 22 4 – stars: 12 3 – stars: 1 2 – stars: 1</vt:lpstr>
      <vt:lpstr>Workshop Engagement  5 – stars: 21 4 – stars: 11 3 – stars: 2 2 – stars: 2</vt:lpstr>
      <vt:lpstr>Learned something new  Yes: 35 No: 1</vt:lpstr>
      <vt:lpstr>Made more curious about programming and IT?  Yes: 19 No: 17</vt:lpstr>
      <vt:lpstr> “What did you like most about the workshop?” </vt:lpstr>
      <vt:lpstr>“Are there any changes you would recommend to improve the workshop?”</vt:lpstr>
      <vt:lpstr>Lessons Learned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Ethan Kim</dc:creator>
  <cp:lastModifiedBy>Ethan Kim</cp:lastModifiedBy>
  <cp:revision>4</cp:revision>
  <dcterms:created xsi:type="dcterms:W3CDTF">2019-04-25T17:21:34Z</dcterms:created>
  <dcterms:modified xsi:type="dcterms:W3CDTF">2024-11-15T19:14:27Z</dcterms:modified>
</cp:coreProperties>
</file>